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  <p:sldMasterId id="2147483721" r:id="rId3"/>
    <p:sldMasterId id="2147483727" r:id="rId4"/>
  </p:sldMasterIdLst>
  <p:notesMasterIdLst>
    <p:notesMasterId r:id="rId6"/>
  </p:notesMasterIdLst>
  <p:handoutMasterIdLst>
    <p:handoutMasterId r:id="rId7"/>
  </p:handoutMasterIdLst>
  <p:sldIdLst>
    <p:sldId id="30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20B7D0-AB1F-434C-946B-7A16BFDFB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01EBE-0F43-494D-AC90-9957569AF2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DCD6D-8D9B-4D07-ADA6-04DE8712655E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74A24-14EE-478A-ABD9-F06D39AE83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EA133-4646-4677-91F8-0A3028A60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AFB5-58FD-406D-A864-C4E21802C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5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D807C-7306-472F-89E6-74EBAD402A7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F8BB1-0EDE-4F2B-80C2-F4960B20B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A88711-9B69-3105-2B87-37841E868250}"/>
              </a:ext>
            </a:extLst>
          </p:cNvPr>
          <p:cNvSpPr/>
          <p:nvPr userDrawn="1"/>
        </p:nvSpPr>
        <p:spPr>
          <a:xfrm>
            <a:off x="-4" y="29109"/>
            <a:ext cx="12192003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65000">
                <a:schemeClr val="accent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83A05-92FA-A17F-3C99-78895D75D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3516" r="58497"/>
          <a:stretch/>
        </p:blipFill>
        <p:spPr>
          <a:xfrm>
            <a:off x="-7" y="194192"/>
            <a:ext cx="8733613" cy="66929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A4FA6B-1505-8BC0-DBAE-BB0549248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8"/>
          <a:stretch/>
        </p:blipFill>
        <p:spPr>
          <a:xfrm>
            <a:off x="0" y="0"/>
            <a:ext cx="12191999" cy="6878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38C7F2-7236-F7B9-B365-CC37A11641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4800" y="709301"/>
            <a:ext cx="6807200" cy="161903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F4D145F-1870-773E-EA5F-9BD4E4ECBF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4799" y="2454789"/>
            <a:ext cx="6807200" cy="982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Main Subtitle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69B636-A662-17DA-8E9A-9360E3BE28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63" y="5968612"/>
            <a:ext cx="2114122" cy="5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0" y="461324"/>
            <a:ext cx="11361154" cy="132556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2 boxes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7669" y="1901345"/>
            <a:ext cx="5648331" cy="3977962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5B65B9-0FD4-C74E-8B5A-03CC702B76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05006" y="1901345"/>
            <a:ext cx="5503817" cy="3977961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1615367-3D06-A596-026C-AFA1E3BAEA2D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9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-Content Comparison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3F14F20-FCD4-0B5D-FCA4-285762820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69" y="447002"/>
            <a:ext cx="11243493" cy="117022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content comparison)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1F307A-1694-7813-5584-5C3A4A4A9819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6DE257-5B31-6782-2DA1-81522028A4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953" y="1681163"/>
            <a:ext cx="5376975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23D4369-5C45-4C15-9E87-90FBA7A37B5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3709" y="1681163"/>
            <a:ext cx="5486737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50C4DE-7F1B-4BE8-34A3-715490A5524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047" y="2569013"/>
            <a:ext cx="5376975" cy="3214495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7C1614-6FF4-6E0D-C3F7-AD8648CBF6D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23709" y="2569013"/>
            <a:ext cx="5467453" cy="3214495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394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Title Layout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1F307A-1694-7813-5584-5C3A4A4A9819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AB0D5-8662-B5DE-190E-8127FDF6A02C}"/>
              </a:ext>
            </a:extLst>
          </p:cNvPr>
          <p:cNvSpPr txBox="1">
            <a:spLocks/>
          </p:cNvSpPr>
          <p:nvPr userDrawn="1"/>
        </p:nvSpPr>
        <p:spPr>
          <a:xfrm>
            <a:off x="442292" y="461324"/>
            <a:ext cx="11522869" cy="1325563"/>
          </a:xfrm>
          <a:prstGeom prst="rect">
            <a:avLst/>
          </a:prstGeom>
        </p:spPr>
        <p:txBody>
          <a:bodyPr lIns="0" t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Blank slide with title layout-no background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6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3CFA62-49BA-1E17-6AD1-A3D2933E6C5E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8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BC0F8D3-D317-3EAC-1D1A-46EBF57DB085}"/>
              </a:ext>
            </a:extLst>
          </p:cNvPr>
          <p:cNvSpPr/>
          <p:nvPr userDrawn="1"/>
        </p:nvSpPr>
        <p:spPr>
          <a:xfrm>
            <a:off x="-4" y="29109"/>
            <a:ext cx="12192003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65000">
                <a:schemeClr val="accent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97F1D40-B650-5A3A-8700-E8621F961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43516" r="58497"/>
          <a:stretch/>
        </p:blipFill>
        <p:spPr>
          <a:xfrm>
            <a:off x="-7" y="194192"/>
            <a:ext cx="8733613" cy="66929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1961EB-6ADB-7072-BD52-9CAD54823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8"/>
          <a:stretch/>
        </p:blipFill>
        <p:spPr>
          <a:xfrm>
            <a:off x="0" y="8901"/>
            <a:ext cx="12191999" cy="687886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3507341-6E23-945B-99AC-BAA6D44B76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4800" y="709301"/>
            <a:ext cx="6807200" cy="161903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06BBA6-64B1-1091-E6DF-C5924C758F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63" y="5968612"/>
            <a:ext cx="2114122" cy="5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63F7F-D399-DE08-C25B-54B0BC153C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58318"/>
            <a:ext cx="12192000" cy="7413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New Section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47E7BA5-0951-7DC8-1C2F-4C8FF3939E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4638"/>
            <a:ext cx="12192000" cy="7413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New Section Subtitle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50759E-9E24-22DF-48CF-D6851875B6A7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6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293" y="461324"/>
            <a:ext cx="11522868" cy="132556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1 box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9856" y="1904263"/>
            <a:ext cx="11522869" cy="3966335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E9B219C-8070-F160-3607-C2193F6B940E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0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0" y="461324"/>
            <a:ext cx="11361154" cy="132556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2 boxes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7669" y="1901345"/>
            <a:ext cx="5648331" cy="3977962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5B65B9-0FD4-C74E-8B5A-03CC702B76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05006" y="1901345"/>
            <a:ext cx="5503817" cy="3977961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1615367-3D06-A596-026C-AFA1E3BAEA2D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-Content Comparis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3F14F20-FCD4-0B5D-FCA4-285762820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69" y="447002"/>
            <a:ext cx="11243493" cy="117022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content comparison)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1F307A-1694-7813-5584-5C3A4A4A9819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6DE257-5B31-6782-2DA1-81522028A4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953" y="1681163"/>
            <a:ext cx="5376975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23D4369-5C45-4C15-9E87-90FBA7A37B5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3709" y="1681163"/>
            <a:ext cx="5486737" cy="8239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8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150C4DE-7F1B-4BE8-34A3-715490A5524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047" y="2569013"/>
            <a:ext cx="5376975" cy="3214495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7C1614-6FF4-6E0D-C3F7-AD8648CBF6D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23709" y="2569013"/>
            <a:ext cx="5467453" cy="3214495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6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Title Layout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1F307A-1694-7813-5584-5C3A4A4A9819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AB0D5-8662-B5DE-190E-8127FDF6A02C}"/>
              </a:ext>
            </a:extLst>
          </p:cNvPr>
          <p:cNvSpPr txBox="1">
            <a:spLocks/>
          </p:cNvSpPr>
          <p:nvPr userDrawn="1"/>
        </p:nvSpPr>
        <p:spPr>
          <a:xfrm>
            <a:off x="442292" y="461324"/>
            <a:ext cx="11522869" cy="1325563"/>
          </a:xfrm>
          <a:prstGeom prst="rect">
            <a:avLst/>
          </a:prstGeom>
        </p:spPr>
        <p:txBody>
          <a:bodyPr lIns="0" t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Blank slide with title layout-background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3CFA62-49BA-1E17-6AD1-A3D2933E6C5E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3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-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3BBB-D2C4-4705-A527-DF3E137F3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293" y="461324"/>
            <a:ext cx="11522868" cy="1325563"/>
          </a:xfrm>
          <a:prstGeom prst="rect">
            <a:avLst/>
          </a:prstGeom>
        </p:spPr>
        <p:txBody>
          <a:bodyPr lIns="0" tIns="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Slide title (for 1 box of content layout)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1A30C3-B56C-CB4A-8DB1-DC68A542CA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9856" y="1904263"/>
            <a:ext cx="11522869" cy="3966335"/>
          </a:xfrm>
          <a:prstGeom prst="rect">
            <a:avLst/>
          </a:prstGeom>
        </p:spPr>
        <p:txBody>
          <a:bodyPr lIns="0" tIns="0"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SzPct val="70000"/>
              <a:buFont typeface="Courier New" panose="02070309020205020404" pitchFamily="49" charset="0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SzPct val="80000"/>
              <a:buFont typeface="Wingdings" pitchFamily="2" charset="2"/>
              <a:buChar char="§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E9B219C-8070-F160-3607-C2193F6B940E}"/>
              </a:ext>
            </a:extLst>
          </p:cNvPr>
          <p:cNvSpPr txBox="1">
            <a:spLocks/>
          </p:cNvSpPr>
          <p:nvPr userDrawn="1"/>
        </p:nvSpPr>
        <p:spPr>
          <a:xfrm>
            <a:off x="11579400" y="3284"/>
            <a:ext cx="472106" cy="335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Formata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D849DE-2D0C-C645-9548-12BD610BBD77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5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68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667200-2B3D-11A8-A36D-D4366E7B70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E6A32A-326B-B83D-4AB7-40EA201DFF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3331F-3102-EC65-162B-36B580F87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8"/>
          <a:stretch/>
        </p:blipFill>
        <p:spPr>
          <a:xfrm>
            <a:off x="0" y="0"/>
            <a:ext cx="12191999" cy="687886"/>
          </a:xfrm>
          <a:prstGeom prst="rect">
            <a:avLst/>
          </a:prstGeom>
        </p:spPr>
      </p:pic>
      <p:pic>
        <p:nvPicPr>
          <p:cNvPr id="8" name="Picture 7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5F3EE28D-A876-ABC6-C58A-1CE30AFA72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63" y="6004578"/>
            <a:ext cx="1984590" cy="5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4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EEAA7B-E70B-BC84-F813-37F68699833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" y="0"/>
            <a:ext cx="1220690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A5382C-132E-46D7-5B89-6E52B65E4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8"/>
          <a:stretch/>
        </p:blipFill>
        <p:spPr>
          <a:xfrm>
            <a:off x="0" y="0"/>
            <a:ext cx="12191999" cy="687886"/>
          </a:xfrm>
          <a:prstGeom prst="rect">
            <a:avLst/>
          </a:prstGeom>
        </p:spPr>
      </p:pic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129E500C-80FD-9EE2-D7BA-248DD23CE7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63" y="6004578"/>
            <a:ext cx="1984590" cy="5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5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A5382C-132E-46D7-5B89-6E52B65E4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8"/>
          <a:stretch/>
        </p:blipFill>
        <p:spPr>
          <a:xfrm>
            <a:off x="0" y="0"/>
            <a:ext cx="12191999" cy="687886"/>
          </a:xfrm>
          <a:prstGeom prst="rect">
            <a:avLst/>
          </a:prstGeom>
        </p:spPr>
      </p:pic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129E500C-80FD-9EE2-D7BA-248DD23CE7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63" y="6004578"/>
            <a:ext cx="1984590" cy="5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3E38-AD5F-BA47-0A3F-59D83D66D3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860DB-66A2-00CE-E36C-674076BB8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476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/Back Covers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-Background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s-No Background">
  <a:themeElements>
    <a:clrScheme name="Custom 1">
      <a:dk1>
        <a:srgbClr val="1A1818"/>
      </a:dk1>
      <a:lt1>
        <a:srgbClr val="FFFFFF"/>
      </a:lt1>
      <a:dk2>
        <a:srgbClr val="002755"/>
      </a:dk2>
      <a:lt2>
        <a:srgbClr val="E7E6E6"/>
      </a:lt2>
      <a:accent1>
        <a:srgbClr val="025984"/>
      </a:accent1>
      <a:accent2>
        <a:srgbClr val="00B3E1"/>
      </a:accent2>
      <a:accent3>
        <a:srgbClr val="77767A"/>
      </a:accent3>
      <a:accent4>
        <a:srgbClr val="FEA300"/>
      </a:accent4>
      <a:accent5>
        <a:srgbClr val="7C2482"/>
      </a:accent5>
      <a:accent6>
        <a:srgbClr val="00275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Covers/Back Covers</vt:lpstr>
      <vt:lpstr>Section Divider</vt:lpstr>
      <vt:lpstr>Slides-Background</vt:lpstr>
      <vt:lpstr>Slides-No Background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(Title slide layout)</dc:title>
  <dc:creator>Tara A McNally</dc:creator>
  <cp:lastModifiedBy>Kathleen Pagano</cp:lastModifiedBy>
  <cp:revision>259</cp:revision>
  <dcterms:created xsi:type="dcterms:W3CDTF">2022-01-04T18:43:57Z</dcterms:created>
  <dcterms:modified xsi:type="dcterms:W3CDTF">2022-05-25T13:11:31Z</dcterms:modified>
</cp:coreProperties>
</file>