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3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3" r:id="rId1"/>
    <p:sldMasterId id="2147483722" r:id="rId2"/>
    <p:sldMasterId id="2147483701" r:id="rId3"/>
    <p:sldMasterId id="2147483746" r:id="rId4"/>
  </p:sldMasterIdLst>
  <p:notesMasterIdLst>
    <p:notesMasterId r:id="rId6"/>
  </p:notesMasterIdLst>
  <p:handoutMasterIdLst>
    <p:handoutMasterId r:id="rId7"/>
  </p:handoutMasterIdLst>
  <p:sldIdLst>
    <p:sldId id="262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854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2120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2" d="100"/>
          <a:sy n="62" d="100"/>
        </p:scale>
        <p:origin x="3154" y="7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420B7D0-AB1F-434C-946B-7A16BFDFB96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A01EBE-0F43-494D-AC90-9957569AF23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CDCD6D-8D9B-4D07-ADA6-04DE8712655E}" type="datetimeFigureOut">
              <a:rPr lang="en-US" smtClean="0"/>
              <a:t>6/3/22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074A24-14EE-478A-ABD9-F06D39AE83C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0EA133-4646-4677-91F8-0A3028A60D8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1BAFB5-58FD-406D-A864-C4E21802CF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0598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6D807C-7306-472F-89E6-74EBAD402A73}" type="datetimeFigureOut">
              <a:rPr lang="en-US" smtClean="0"/>
              <a:t>6/3/22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AF8BB1-0EDE-4F2B-80C2-F4960B20B9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0820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57E2E4C-0481-E565-6B7B-4901177F76B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" y="1231270"/>
            <a:ext cx="9144000" cy="1325563"/>
          </a:xfrm>
          <a:prstGeom prst="rect">
            <a:avLst/>
          </a:prstGeom>
        </p:spPr>
        <p:txBody>
          <a:bodyPr lIns="0" tIns="0"/>
          <a:lstStyle>
            <a:lvl1pPr algn="ctr">
              <a:defRPr sz="75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MAIN TITLE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DA0026EC-C2EE-7AC7-1288-D7E32A435EE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0" y="4433371"/>
            <a:ext cx="9144000" cy="98250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4500" b="1" i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MAIN SUBTITLE</a:t>
            </a:r>
          </a:p>
        </p:txBody>
      </p:sp>
    </p:spTree>
    <p:extLst>
      <p:ext uri="{BB962C8B-B14F-4D97-AF65-F5344CB8AC3E}">
        <p14:creationId xmlns:p14="http://schemas.microsoft.com/office/powerpoint/2010/main" val="1895871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oxes-No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983BBB-D2C4-4705-A527-DF3E137F3C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59289" y="1144682"/>
            <a:ext cx="7395158" cy="1325563"/>
          </a:xfrm>
          <a:prstGeom prst="rect">
            <a:avLst/>
          </a:prstGeom>
        </p:spPr>
        <p:txBody>
          <a:bodyPr lIns="0" tIns="0"/>
          <a:lstStyle>
            <a:lvl1pPr>
              <a:defRPr sz="3000" b="1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SLIDE TITLE (FOR 2 BOXES OF CONTENT LAYOUT)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41A30C3-B56C-CB4A-8DB1-DC68A542CA20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1559289" y="2575994"/>
            <a:ext cx="3704474" cy="3626024"/>
          </a:xfrm>
          <a:prstGeom prst="rect">
            <a:avLst/>
          </a:prstGeom>
        </p:spPr>
        <p:txBody>
          <a:bodyPr lIns="0" tIns="0"/>
          <a:lstStyle>
            <a:lvl1pPr marL="342900" indent="-342900">
              <a:buFont typeface="Arial" panose="020B0604020202020204" pitchFamily="34" charset="0"/>
              <a:buChar char="•"/>
              <a:defRPr>
                <a:solidFill>
                  <a:schemeClr val="accent1"/>
                </a:solidFill>
              </a:defRPr>
            </a:lvl1pPr>
            <a:lvl2pPr marL="514350" indent="-171450">
              <a:buSzPct val="70000"/>
              <a:buFont typeface="Courier New" panose="02070309020205020404" pitchFamily="49" charset="0"/>
              <a:buChar char="o"/>
              <a:defRPr sz="1575">
                <a:solidFill>
                  <a:schemeClr val="accent1"/>
                </a:solidFill>
              </a:defRPr>
            </a:lvl2pPr>
            <a:lvl3pPr marL="857250" indent="-171450">
              <a:buSzPct val="80000"/>
              <a:buFont typeface="Wingdings" pitchFamily="2" charset="2"/>
              <a:buChar char="§"/>
              <a:defRPr sz="1275">
                <a:solidFill>
                  <a:schemeClr val="accent1"/>
                </a:solidFill>
              </a:defRPr>
            </a:lvl3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5D5B65B9-0FD4-C74E-8B5A-03CC702B76DF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5456705" y="2575994"/>
            <a:ext cx="3497741" cy="3626024"/>
          </a:xfrm>
          <a:prstGeom prst="rect">
            <a:avLst/>
          </a:prstGeom>
        </p:spPr>
        <p:txBody>
          <a:bodyPr lIns="0" tIns="0"/>
          <a:lstStyle>
            <a:lvl1pPr marL="342900" indent="-342900">
              <a:buFont typeface="Arial" panose="020B0604020202020204" pitchFamily="34" charset="0"/>
              <a:buChar char="•"/>
              <a:defRPr>
                <a:solidFill>
                  <a:schemeClr val="accent1"/>
                </a:solidFill>
              </a:defRPr>
            </a:lvl1pPr>
            <a:lvl2pPr marL="514350" indent="-171450">
              <a:buSzPct val="70000"/>
              <a:buFont typeface="Courier New" panose="02070309020205020404" pitchFamily="49" charset="0"/>
              <a:buChar char="o"/>
              <a:defRPr sz="1575">
                <a:solidFill>
                  <a:schemeClr val="accent1"/>
                </a:solidFill>
              </a:defRPr>
            </a:lvl2pPr>
            <a:lvl3pPr marL="857250" indent="-171450">
              <a:buSzPct val="80000"/>
              <a:buFont typeface="Wingdings" pitchFamily="2" charset="2"/>
              <a:buChar char="§"/>
              <a:defRPr sz="1275">
                <a:solidFill>
                  <a:schemeClr val="accent1"/>
                </a:solidFill>
              </a:defRPr>
            </a:lvl3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8A65AB3-868A-B0A3-B72C-327569FF2F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5999" y="6072464"/>
            <a:ext cx="312449" cy="314215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ctr">
              <a:defRPr sz="1050">
                <a:solidFill>
                  <a:schemeClr val="accent1"/>
                </a:solidFill>
              </a:defRPr>
            </a:lvl1pPr>
          </a:lstStyle>
          <a:p>
            <a:fld id="{EAA94A6E-4792-47F8-A342-824E900B49C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765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oxes-Content Comparison No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B093F9-DFA3-40F8-9CFD-1DE01B43E9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48860" y="1134320"/>
            <a:ext cx="7395158" cy="1325563"/>
          </a:xfrm>
          <a:prstGeom prst="rect">
            <a:avLst/>
          </a:prstGeom>
        </p:spPr>
        <p:txBody>
          <a:bodyPr lIns="0" tIns="0" anchor="t" anchorCtr="0"/>
          <a:lstStyle>
            <a:lvl1pPr>
              <a:defRPr sz="3000" b="1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SLIDE TITLE (FOR CONTENT COMPARISON)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A30894-C468-4167-97C4-0E37FFEC996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36986" y="2461243"/>
            <a:ext cx="3622712" cy="823912"/>
          </a:xfrm>
          <a:prstGeom prst="rect">
            <a:avLst/>
          </a:prstGeom>
        </p:spPr>
        <p:txBody>
          <a:bodyPr lIns="0" tIns="0" anchor="t" anchorCtr="0">
            <a:normAutofit/>
          </a:bodyPr>
          <a:lstStyle>
            <a:lvl1pPr marL="0" indent="0">
              <a:buNone/>
              <a:defRPr sz="2100" b="1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28214B8-8317-4510-A126-74A7A09E56CF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5316823" y="2461243"/>
            <a:ext cx="3637624" cy="823912"/>
          </a:xfrm>
          <a:prstGeom prst="rect">
            <a:avLst/>
          </a:prstGeom>
        </p:spPr>
        <p:txBody>
          <a:bodyPr lIns="0" tIns="0" anchor="t" anchorCtr="0">
            <a:normAutofit/>
          </a:bodyPr>
          <a:lstStyle>
            <a:lvl1pPr marL="0" indent="0">
              <a:buNone/>
              <a:defRPr sz="2100" b="1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3FC68B7E-E65F-9A43-8EF2-960DA5D633AC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1536986" y="3349094"/>
            <a:ext cx="3622713" cy="2896468"/>
          </a:xfrm>
          <a:prstGeom prst="rect">
            <a:avLst/>
          </a:prstGeom>
        </p:spPr>
        <p:txBody>
          <a:bodyPr lIns="0" tIns="0" anchor="t" anchorCtr="0"/>
          <a:lstStyle>
            <a:lvl1pPr marL="342900" indent="-342900">
              <a:buFont typeface="Arial" panose="020B0604020202020204" pitchFamily="34" charset="0"/>
              <a:buChar char="•"/>
              <a:defRPr>
                <a:solidFill>
                  <a:schemeClr val="accent1"/>
                </a:solidFill>
              </a:defRPr>
            </a:lvl1pPr>
            <a:lvl2pPr marL="514350" indent="-171450">
              <a:buSzPct val="70000"/>
              <a:buFont typeface="Courier New" panose="02070309020205020404" pitchFamily="49" charset="0"/>
              <a:buChar char="o"/>
              <a:defRPr sz="1575">
                <a:solidFill>
                  <a:schemeClr val="accent1"/>
                </a:solidFill>
              </a:defRPr>
            </a:lvl2pPr>
            <a:lvl3pPr marL="857250" indent="-171450">
              <a:buSzPct val="80000"/>
              <a:buFont typeface="Wingdings" pitchFamily="2" charset="2"/>
              <a:buChar char="§"/>
              <a:defRPr sz="1275">
                <a:solidFill>
                  <a:schemeClr val="accent1"/>
                </a:solidFill>
              </a:defRPr>
            </a:lvl3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60BF8026-D3E8-7342-94B8-15ADB5A4C3E3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5316823" y="3349094"/>
            <a:ext cx="3622713" cy="2896468"/>
          </a:xfrm>
          <a:prstGeom prst="rect">
            <a:avLst/>
          </a:prstGeom>
        </p:spPr>
        <p:txBody>
          <a:bodyPr lIns="0" tIns="0" anchor="t" anchorCtr="0"/>
          <a:lstStyle>
            <a:lvl1pPr marL="342900" indent="-342900">
              <a:buFont typeface="Arial" panose="020B0604020202020204" pitchFamily="34" charset="0"/>
              <a:buChar char="•"/>
              <a:defRPr>
                <a:solidFill>
                  <a:schemeClr val="accent1"/>
                </a:solidFill>
              </a:defRPr>
            </a:lvl1pPr>
            <a:lvl2pPr marL="514350" indent="-171450">
              <a:buSzPct val="70000"/>
              <a:buFont typeface="Courier New" panose="02070309020205020404" pitchFamily="49" charset="0"/>
              <a:buChar char="o"/>
              <a:defRPr sz="1575">
                <a:solidFill>
                  <a:schemeClr val="accent1"/>
                </a:solidFill>
              </a:defRPr>
            </a:lvl2pPr>
            <a:lvl3pPr marL="857250" indent="-171450">
              <a:buSzPct val="80000"/>
              <a:buFont typeface="Wingdings" pitchFamily="2" charset="2"/>
              <a:buChar char="§"/>
              <a:defRPr sz="1275">
                <a:solidFill>
                  <a:schemeClr val="accent1"/>
                </a:solidFill>
              </a:defRPr>
            </a:lvl3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FF00CB3-F993-84E3-AFCC-E9758EB2FD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5999" y="6072464"/>
            <a:ext cx="312449" cy="314215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ctr">
              <a:defRPr sz="1050">
                <a:solidFill>
                  <a:schemeClr val="accent1"/>
                </a:solidFill>
              </a:defRPr>
            </a:lvl1pPr>
          </a:lstStyle>
          <a:p>
            <a:fld id="{EAA94A6E-4792-47F8-A342-824E900B49C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19077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 Title Layout-No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983BBB-D2C4-4705-A527-DF3E137F3C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60734" y="1134437"/>
            <a:ext cx="7395158" cy="1325563"/>
          </a:xfrm>
          <a:prstGeom prst="rect">
            <a:avLst/>
          </a:prstGeom>
        </p:spPr>
        <p:txBody>
          <a:bodyPr lIns="0" tIns="0"/>
          <a:lstStyle>
            <a:lvl1pPr>
              <a:defRPr sz="3000" b="1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SLIDE TITLE (WITH BLANK SLIDE LAYOUT)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F330F78-F1F8-D8C0-EB41-635D202B07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5999" y="6072464"/>
            <a:ext cx="312449" cy="314215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ctr">
              <a:defRPr sz="1050">
                <a:solidFill>
                  <a:schemeClr val="accent1"/>
                </a:solidFill>
              </a:defRPr>
            </a:lvl1pPr>
          </a:lstStyle>
          <a:p>
            <a:fld id="{EAA94A6E-4792-47F8-A342-824E900B49C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54620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-No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04C031A-8BED-2DC8-8BA0-88092264FA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5999" y="6072464"/>
            <a:ext cx="312449" cy="314215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ctr">
              <a:defRPr sz="1050">
                <a:solidFill>
                  <a:schemeClr val="accent1"/>
                </a:solidFill>
              </a:defRPr>
            </a:lvl1pPr>
          </a:lstStyle>
          <a:p>
            <a:fld id="{EAA94A6E-4792-47F8-A342-824E900B49C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5016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910F28E-7394-13A0-791D-D93E2B0285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704995"/>
            <a:ext cx="9144000" cy="1325563"/>
          </a:xfrm>
          <a:prstGeom prst="rect">
            <a:avLst/>
          </a:prstGeom>
        </p:spPr>
        <p:txBody>
          <a:bodyPr lIns="0" tIns="0"/>
          <a:lstStyle>
            <a:lvl1pPr algn="ctr">
              <a:defRPr sz="75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39190436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66C890BB-067F-392D-C0ED-C225EAD824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41621" y="2450893"/>
            <a:ext cx="7914270" cy="1325695"/>
          </a:xfrm>
          <a:prstGeom prst="rect">
            <a:avLst/>
          </a:prstGeom>
        </p:spPr>
        <p:txBody>
          <a:bodyPr lIns="0" tIns="0" anchor="b" anchorCtr="0"/>
          <a:lstStyle>
            <a:lvl1pPr algn="ctr">
              <a:defRPr sz="4500" b="1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NEW SECTION TITLE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7EDC9C8F-92D4-AC3A-C483-7F114D32CC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9266" y="6072464"/>
            <a:ext cx="312449" cy="314215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ctr">
              <a:defRPr sz="1050">
                <a:solidFill>
                  <a:schemeClr val="accent1"/>
                </a:solidFill>
              </a:defRPr>
            </a:lvl1pPr>
          </a:lstStyle>
          <a:p>
            <a:fld id="{EAA94A6E-4792-47F8-A342-824E900B49C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D92E87-F7D5-D3D9-6F7F-6FC745D7400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41619" y="4001125"/>
            <a:ext cx="7914271" cy="8334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>
                <a:solidFill>
                  <a:schemeClr val="accent1"/>
                </a:solidFill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NEW SECTION SUBTITLE</a:t>
            </a:r>
          </a:p>
        </p:txBody>
      </p:sp>
    </p:spTree>
    <p:extLst>
      <p:ext uri="{BB962C8B-B14F-4D97-AF65-F5344CB8AC3E}">
        <p14:creationId xmlns:p14="http://schemas.microsoft.com/office/powerpoint/2010/main" val="6017265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box-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983BBB-D2C4-4705-A527-DF3E137F3C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60734" y="1133055"/>
            <a:ext cx="7395158" cy="1325563"/>
          </a:xfrm>
          <a:prstGeom prst="rect">
            <a:avLst/>
          </a:prstGeom>
        </p:spPr>
        <p:txBody>
          <a:bodyPr lIns="0" tIns="0"/>
          <a:lstStyle>
            <a:lvl1pPr>
              <a:defRPr sz="3000" b="1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SLIDE TITLE (FOR 1 BOX OF CONTENT LAYOUT)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41A30C3-B56C-CB4A-8DB1-DC68A542CA20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1566407" y="2582958"/>
            <a:ext cx="7395158" cy="3619060"/>
          </a:xfrm>
          <a:prstGeom prst="rect">
            <a:avLst/>
          </a:prstGeom>
        </p:spPr>
        <p:txBody>
          <a:bodyPr lIns="0" tIns="0"/>
          <a:lstStyle>
            <a:lvl1pPr marL="342900" indent="-342900">
              <a:buFont typeface="Arial" panose="020B0604020202020204" pitchFamily="34" charset="0"/>
              <a:buChar char="•"/>
              <a:defRPr>
                <a:solidFill>
                  <a:schemeClr val="accent1"/>
                </a:solidFill>
              </a:defRPr>
            </a:lvl1pPr>
            <a:lvl2pPr marL="514350" indent="-171450">
              <a:buSzPct val="70000"/>
              <a:buFont typeface="Courier New" panose="02070309020205020404" pitchFamily="49" charset="0"/>
              <a:buChar char="o"/>
              <a:defRPr sz="1575">
                <a:solidFill>
                  <a:schemeClr val="accent1"/>
                </a:solidFill>
              </a:defRPr>
            </a:lvl2pPr>
            <a:lvl3pPr marL="857250" indent="-171450">
              <a:buSzPct val="80000"/>
              <a:buFont typeface="Wingdings" pitchFamily="2" charset="2"/>
              <a:buChar char="§"/>
              <a:defRPr sz="1275">
                <a:solidFill>
                  <a:schemeClr val="accent1"/>
                </a:solidFill>
              </a:defRPr>
            </a:lvl3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F18EAFEF-AF3C-DB92-77C5-192869E117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5999" y="6072464"/>
            <a:ext cx="312449" cy="314215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ctr">
              <a:defRPr sz="1050">
                <a:solidFill>
                  <a:schemeClr val="accent1"/>
                </a:solidFill>
              </a:defRPr>
            </a:lvl1pPr>
          </a:lstStyle>
          <a:p>
            <a:fld id="{EAA94A6E-4792-47F8-A342-824E900B49C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35647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oxes-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983BBB-D2C4-4705-A527-DF3E137F3C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59289" y="1144682"/>
            <a:ext cx="7395158" cy="1325563"/>
          </a:xfrm>
          <a:prstGeom prst="rect">
            <a:avLst/>
          </a:prstGeom>
        </p:spPr>
        <p:txBody>
          <a:bodyPr lIns="0" tIns="0"/>
          <a:lstStyle>
            <a:lvl1pPr>
              <a:defRPr sz="3000" b="1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SLIDE TITLE (FOR 2 BOXES OF CONTENT LAYOUT)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41A30C3-B56C-CB4A-8DB1-DC68A542CA20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1559289" y="2575994"/>
            <a:ext cx="3704474" cy="3626024"/>
          </a:xfrm>
          <a:prstGeom prst="rect">
            <a:avLst/>
          </a:prstGeom>
        </p:spPr>
        <p:txBody>
          <a:bodyPr lIns="0" tIns="0"/>
          <a:lstStyle>
            <a:lvl1pPr marL="342900" indent="-342900">
              <a:buFont typeface="Arial" panose="020B0604020202020204" pitchFamily="34" charset="0"/>
              <a:buChar char="•"/>
              <a:defRPr>
                <a:solidFill>
                  <a:schemeClr val="accent1"/>
                </a:solidFill>
              </a:defRPr>
            </a:lvl1pPr>
            <a:lvl2pPr marL="514350" indent="-171450">
              <a:buSzPct val="70000"/>
              <a:buFont typeface="Courier New" panose="02070309020205020404" pitchFamily="49" charset="0"/>
              <a:buChar char="o"/>
              <a:defRPr sz="1575">
                <a:solidFill>
                  <a:schemeClr val="accent1"/>
                </a:solidFill>
              </a:defRPr>
            </a:lvl2pPr>
            <a:lvl3pPr marL="857250" indent="-171450">
              <a:buSzPct val="80000"/>
              <a:buFont typeface="Wingdings" pitchFamily="2" charset="2"/>
              <a:buChar char="§"/>
              <a:defRPr sz="1275">
                <a:solidFill>
                  <a:schemeClr val="accent1"/>
                </a:solidFill>
              </a:defRPr>
            </a:lvl3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5D5B65B9-0FD4-C74E-8B5A-03CC702B76DF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5456705" y="2575994"/>
            <a:ext cx="3497741" cy="3626024"/>
          </a:xfrm>
          <a:prstGeom prst="rect">
            <a:avLst/>
          </a:prstGeom>
        </p:spPr>
        <p:txBody>
          <a:bodyPr lIns="0" tIns="0"/>
          <a:lstStyle>
            <a:lvl1pPr marL="342900" indent="-342900">
              <a:buFont typeface="Arial" panose="020B0604020202020204" pitchFamily="34" charset="0"/>
              <a:buChar char="•"/>
              <a:defRPr>
                <a:solidFill>
                  <a:schemeClr val="accent1"/>
                </a:solidFill>
              </a:defRPr>
            </a:lvl1pPr>
            <a:lvl2pPr marL="514350" indent="-171450">
              <a:buSzPct val="70000"/>
              <a:buFont typeface="Courier New" panose="02070309020205020404" pitchFamily="49" charset="0"/>
              <a:buChar char="o"/>
              <a:defRPr sz="1575">
                <a:solidFill>
                  <a:schemeClr val="accent1"/>
                </a:solidFill>
              </a:defRPr>
            </a:lvl2pPr>
            <a:lvl3pPr marL="857250" indent="-171450">
              <a:buSzPct val="80000"/>
              <a:buFont typeface="Wingdings" pitchFamily="2" charset="2"/>
              <a:buChar char="§"/>
              <a:defRPr sz="1275">
                <a:solidFill>
                  <a:schemeClr val="accent1"/>
                </a:solidFill>
              </a:defRPr>
            </a:lvl3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8A65AB3-868A-B0A3-B72C-327569FF2F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5999" y="6072464"/>
            <a:ext cx="312449" cy="314215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ctr">
              <a:defRPr sz="1050">
                <a:solidFill>
                  <a:schemeClr val="accent1"/>
                </a:solidFill>
              </a:defRPr>
            </a:lvl1pPr>
          </a:lstStyle>
          <a:p>
            <a:fld id="{EAA94A6E-4792-47F8-A342-824E900B49C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5959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oxes-Content Comparison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B093F9-DFA3-40F8-9CFD-1DE01B43E9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48860" y="1134320"/>
            <a:ext cx="7395158" cy="1325563"/>
          </a:xfrm>
          <a:prstGeom prst="rect">
            <a:avLst/>
          </a:prstGeom>
        </p:spPr>
        <p:txBody>
          <a:bodyPr lIns="0" tIns="0" anchor="t" anchorCtr="0"/>
          <a:lstStyle>
            <a:lvl1pPr>
              <a:defRPr sz="3000" b="1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SLIDE TITLE (FOR CONTENT COMPARISON)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A30894-C468-4167-97C4-0E37FFEC996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36986" y="2461243"/>
            <a:ext cx="3622712" cy="823912"/>
          </a:xfrm>
          <a:prstGeom prst="rect">
            <a:avLst/>
          </a:prstGeom>
        </p:spPr>
        <p:txBody>
          <a:bodyPr lIns="0" tIns="0" anchor="t" anchorCtr="0">
            <a:normAutofit/>
          </a:bodyPr>
          <a:lstStyle>
            <a:lvl1pPr marL="0" indent="0">
              <a:buNone/>
              <a:defRPr sz="2100" b="1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28214B8-8317-4510-A126-74A7A09E56CF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5316823" y="2461243"/>
            <a:ext cx="3637624" cy="823912"/>
          </a:xfrm>
          <a:prstGeom prst="rect">
            <a:avLst/>
          </a:prstGeom>
        </p:spPr>
        <p:txBody>
          <a:bodyPr lIns="0" tIns="0" anchor="t" anchorCtr="0">
            <a:normAutofit/>
          </a:bodyPr>
          <a:lstStyle>
            <a:lvl1pPr marL="0" indent="0">
              <a:buNone/>
              <a:defRPr sz="2100" b="1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3FC68B7E-E65F-9A43-8EF2-960DA5D633AC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1536986" y="3349094"/>
            <a:ext cx="3622713" cy="2896468"/>
          </a:xfrm>
          <a:prstGeom prst="rect">
            <a:avLst/>
          </a:prstGeom>
        </p:spPr>
        <p:txBody>
          <a:bodyPr lIns="0" tIns="0" anchor="t" anchorCtr="0"/>
          <a:lstStyle>
            <a:lvl1pPr marL="342900" indent="-342900">
              <a:buFont typeface="Arial" panose="020B0604020202020204" pitchFamily="34" charset="0"/>
              <a:buChar char="•"/>
              <a:defRPr>
                <a:solidFill>
                  <a:schemeClr val="accent1"/>
                </a:solidFill>
              </a:defRPr>
            </a:lvl1pPr>
            <a:lvl2pPr marL="514350" indent="-171450">
              <a:buSzPct val="70000"/>
              <a:buFont typeface="Courier New" panose="02070309020205020404" pitchFamily="49" charset="0"/>
              <a:buChar char="o"/>
              <a:defRPr sz="1575">
                <a:solidFill>
                  <a:schemeClr val="accent1"/>
                </a:solidFill>
              </a:defRPr>
            </a:lvl2pPr>
            <a:lvl3pPr marL="857250" indent="-171450">
              <a:buSzPct val="80000"/>
              <a:buFont typeface="Wingdings" pitchFamily="2" charset="2"/>
              <a:buChar char="§"/>
              <a:defRPr sz="1275">
                <a:solidFill>
                  <a:schemeClr val="accent1"/>
                </a:solidFill>
              </a:defRPr>
            </a:lvl3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60BF8026-D3E8-7342-94B8-15ADB5A4C3E3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5316823" y="3349094"/>
            <a:ext cx="3622713" cy="2896468"/>
          </a:xfrm>
          <a:prstGeom prst="rect">
            <a:avLst/>
          </a:prstGeom>
        </p:spPr>
        <p:txBody>
          <a:bodyPr lIns="0" tIns="0" anchor="t" anchorCtr="0"/>
          <a:lstStyle>
            <a:lvl1pPr marL="342900" indent="-342900">
              <a:buFont typeface="Arial" panose="020B0604020202020204" pitchFamily="34" charset="0"/>
              <a:buChar char="•"/>
              <a:defRPr>
                <a:solidFill>
                  <a:schemeClr val="accent1"/>
                </a:solidFill>
              </a:defRPr>
            </a:lvl1pPr>
            <a:lvl2pPr marL="514350" indent="-171450">
              <a:buSzPct val="70000"/>
              <a:buFont typeface="Courier New" panose="02070309020205020404" pitchFamily="49" charset="0"/>
              <a:buChar char="o"/>
              <a:defRPr sz="1575">
                <a:solidFill>
                  <a:schemeClr val="accent1"/>
                </a:solidFill>
              </a:defRPr>
            </a:lvl2pPr>
            <a:lvl3pPr marL="857250" indent="-171450">
              <a:buSzPct val="80000"/>
              <a:buFont typeface="Wingdings" pitchFamily="2" charset="2"/>
              <a:buChar char="§"/>
              <a:defRPr sz="1275">
                <a:solidFill>
                  <a:schemeClr val="accent1"/>
                </a:solidFill>
              </a:defRPr>
            </a:lvl3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FF00CB3-F993-84E3-AFCC-E9758EB2FD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5999" y="6072464"/>
            <a:ext cx="312449" cy="314215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ctr">
              <a:defRPr sz="1050">
                <a:solidFill>
                  <a:schemeClr val="accent1"/>
                </a:solidFill>
              </a:defRPr>
            </a:lvl1pPr>
          </a:lstStyle>
          <a:p>
            <a:fld id="{EAA94A6E-4792-47F8-A342-824E900B49C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08167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 Title Layout-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983BBB-D2C4-4705-A527-DF3E137F3C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60734" y="1134437"/>
            <a:ext cx="7395158" cy="1325563"/>
          </a:xfrm>
          <a:prstGeom prst="rect">
            <a:avLst/>
          </a:prstGeom>
        </p:spPr>
        <p:txBody>
          <a:bodyPr lIns="0" tIns="0"/>
          <a:lstStyle>
            <a:lvl1pPr>
              <a:defRPr sz="3000" b="1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SLIDE TITLE (WITH BLANK SLIDE LAYOUT)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F330F78-F1F8-D8C0-EB41-635D202B07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5999" y="6072464"/>
            <a:ext cx="312449" cy="314215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ctr">
              <a:defRPr sz="1050">
                <a:solidFill>
                  <a:schemeClr val="accent1"/>
                </a:solidFill>
              </a:defRPr>
            </a:lvl1pPr>
          </a:lstStyle>
          <a:p>
            <a:fld id="{EAA94A6E-4792-47F8-A342-824E900B49C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17898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-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04C031A-8BED-2DC8-8BA0-88092264FA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5999" y="6072464"/>
            <a:ext cx="312449" cy="314215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ctr">
              <a:defRPr sz="1050">
                <a:solidFill>
                  <a:schemeClr val="accent1"/>
                </a:solidFill>
              </a:defRPr>
            </a:lvl1pPr>
          </a:lstStyle>
          <a:p>
            <a:fld id="{EAA94A6E-4792-47F8-A342-824E900B49C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64570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box-No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983BBB-D2C4-4705-A527-DF3E137F3C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60734" y="1133055"/>
            <a:ext cx="7395158" cy="1325563"/>
          </a:xfrm>
          <a:prstGeom prst="rect">
            <a:avLst/>
          </a:prstGeom>
        </p:spPr>
        <p:txBody>
          <a:bodyPr lIns="0" tIns="0"/>
          <a:lstStyle>
            <a:lvl1pPr>
              <a:defRPr sz="3000" b="1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SLIDE TITLE (FOR 1 BOX OF CONTENT LAYOUT)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41A30C3-B56C-CB4A-8DB1-DC68A542CA20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1566407" y="2582958"/>
            <a:ext cx="7395158" cy="3619060"/>
          </a:xfrm>
          <a:prstGeom prst="rect">
            <a:avLst/>
          </a:prstGeom>
        </p:spPr>
        <p:txBody>
          <a:bodyPr lIns="0" tIns="0"/>
          <a:lstStyle>
            <a:lvl1pPr marL="342900" indent="-342900">
              <a:buFont typeface="Arial" panose="020B0604020202020204" pitchFamily="34" charset="0"/>
              <a:buChar char="•"/>
              <a:defRPr>
                <a:solidFill>
                  <a:schemeClr val="accent1"/>
                </a:solidFill>
              </a:defRPr>
            </a:lvl1pPr>
            <a:lvl2pPr marL="514350" indent="-171450">
              <a:buSzPct val="70000"/>
              <a:buFont typeface="Courier New" panose="02070309020205020404" pitchFamily="49" charset="0"/>
              <a:buChar char="o"/>
              <a:defRPr sz="1575">
                <a:solidFill>
                  <a:schemeClr val="accent1"/>
                </a:solidFill>
              </a:defRPr>
            </a:lvl2pPr>
            <a:lvl3pPr marL="857250" indent="-171450">
              <a:buSzPct val="80000"/>
              <a:buFont typeface="Wingdings" pitchFamily="2" charset="2"/>
              <a:buChar char="§"/>
              <a:defRPr sz="1275">
                <a:solidFill>
                  <a:schemeClr val="accent1"/>
                </a:solidFill>
              </a:defRPr>
            </a:lvl3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F18EAFEF-AF3C-DB92-77C5-192869E117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5999" y="6072464"/>
            <a:ext cx="312449" cy="314215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ctr">
              <a:defRPr sz="1050">
                <a:solidFill>
                  <a:schemeClr val="accent1"/>
                </a:solidFill>
              </a:defRPr>
            </a:lvl1pPr>
          </a:lstStyle>
          <a:p>
            <a:fld id="{EAA94A6E-4792-47F8-A342-824E900B49C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6556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3.jpg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8.xml"/><Relationship Id="rId4" Type="http://schemas.openxmlformats.org/officeDocument/2006/relationships/slideLayout" Target="../slideLayouts/slideLayout7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7" Type="http://schemas.openxmlformats.org/officeDocument/2006/relationships/image" Target="../media/image4.jpg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text, night, night sky&#10;&#10;Description automatically generated">
            <a:extLst>
              <a:ext uri="{FF2B5EF4-FFF2-40B4-BE49-F238E27FC236}">
                <a16:creationId xmlns:a16="http://schemas.microsoft.com/office/drawing/2014/main" id="{C3BF74B0-DD5A-9664-F4D9-946C4FA7727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72"/>
            <a:ext cx="9144000" cy="6854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35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650" r:id="rId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hart&#10;&#10;Description automatically generated with low confidence">
            <a:extLst>
              <a:ext uri="{FF2B5EF4-FFF2-40B4-BE49-F238E27FC236}">
                <a16:creationId xmlns:a16="http://schemas.microsoft.com/office/drawing/2014/main" id="{6AD949D7-7202-C327-9710-18D95550F04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72"/>
            <a:ext cx="9144000" cy="6854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76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E8ECC8C5-E7FF-F809-EED3-AB1D3F50B8CA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72"/>
            <a:ext cx="9144000" cy="6854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794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8" r:id="rId2"/>
    <p:sldLayoutId id="2147483710" r:id="rId3"/>
    <p:sldLayoutId id="2147483711" r:id="rId4"/>
    <p:sldLayoutId id="2147483713" r:id="rId5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shape&#10;&#10;Description automatically generated">
            <a:extLst>
              <a:ext uri="{FF2B5EF4-FFF2-40B4-BE49-F238E27FC236}">
                <a16:creationId xmlns:a16="http://schemas.microsoft.com/office/drawing/2014/main" id="{82572243-8D9A-F66D-2C10-369840D64AFC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1014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261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454C59-626A-8257-539B-983F0F145A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0E177CF-63D6-7DA3-B64D-09FD27E66BF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368543"/>
      </p:ext>
    </p:extLst>
  </p:cSld>
  <p:clrMapOvr>
    <a:masterClrMapping/>
  </p:clrMapOvr>
</p:sld>
</file>

<file path=ppt/theme/theme1.xml><?xml version="1.0" encoding="utf-8"?>
<a:theme xmlns:a="http://schemas.openxmlformats.org/drawingml/2006/main" name="Covers/Back Covers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ection Divider">
  <a:themeElements>
    <a:clrScheme name="Custom 1">
      <a:dk1>
        <a:srgbClr val="1A1818"/>
      </a:dk1>
      <a:lt1>
        <a:srgbClr val="FFFFFF"/>
      </a:lt1>
      <a:dk2>
        <a:srgbClr val="002755"/>
      </a:dk2>
      <a:lt2>
        <a:srgbClr val="E7E6E6"/>
      </a:lt2>
      <a:accent1>
        <a:srgbClr val="025984"/>
      </a:accent1>
      <a:accent2>
        <a:srgbClr val="00B3E1"/>
      </a:accent2>
      <a:accent3>
        <a:srgbClr val="77767A"/>
      </a:accent3>
      <a:accent4>
        <a:srgbClr val="FEA300"/>
      </a:accent4>
      <a:accent5>
        <a:srgbClr val="7C2482"/>
      </a:accent5>
      <a:accent6>
        <a:srgbClr val="002755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lides-Background">
  <a:themeElements>
    <a:clrScheme name="Custom 1">
      <a:dk1>
        <a:srgbClr val="1A1818"/>
      </a:dk1>
      <a:lt1>
        <a:srgbClr val="FFFFFF"/>
      </a:lt1>
      <a:dk2>
        <a:srgbClr val="002755"/>
      </a:dk2>
      <a:lt2>
        <a:srgbClr val="E7E6E6"/>
      </a:lt2>
      <a:accent1>
        <a:srgbClr val="025984"/>
      </a:accent1>
      <a:accent2>
        <a:srgbClr val="00B3E1"/>
      </a:accent2>
      <a:accent3>
        <a:srgbClr val="77767A"/>
      </a:accent3>
      <a:accent4>
        <a:srgbClr val="FEA300"/>
      </a:accent4>
      <a:accent5>
        <a:srgbClr val="7C2482"/>
      </a:accent5>
      <a:accent6>
        <a:srgbClr val="002755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Slides-No Background">
  <a:themeElements>
    <a:clrScheme name="Custom 1">
      <a:dk1>
        <a:srgbClr val="1A1818"/>
      </a:dk1>
      <a:lt1>
        <a:srgbClr val="FFFFFF"/>
      </a:lt1>
      <a:dk2>
        <a:srgbClr val="002755"/>
      </a:dk2>
      <a:lt2>
        <a:srgbClr val="E7E6E6"/>
      </a:lt2>
      <a:accent1>
        <a:srgbClr val="025984"/>
      </a:accent1>
      <a:accent2>
        <a:srgbClr val="00B3E1"/>
      </a:accent2>
      <a:accent3>
        <a:srgbClr val="77767A"/>
      </a:accent3>
      <a:accent4>
        <a:srgbClr val="FEA300"/>
      </a:accent4>
      <a:accent5>
        <a:srgbClr val="7C2482"/>
      </a:accent5>
      <a:accent6>
        <a:srgbClr val="002755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1093</TotalTime>
  <Words>0</Words>
  <Application>Microsoft Macintosh PowerPoint</Application>
  <PresentationFormat>On-screen Show (4:3)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Arial</vt:lpstr>
      <vt:lpstr>Calibri</vt:lpstr>
      <vt:lpstr>Courier New</vt:lpstr>
      <vt:lpstr>Wingdings</vt:lpstr>
      <vt:lpstr>Covers/Back Covers</vt:lpstr>
      <vt:lpstr>Section Divider</vt:lpstr>
      <vt:lpstr>Slides-Background</vt:lpstr>
      <vt:lpstr>Slides-No Background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(Title slide layout)</dc:title>
  <dc:creator>Tara A McNally</dc:creator>
  <cp:lastModifiedBy>Jackie S Berliant</cp:lastModifiedBy>
  <cp:revision>217</cp:revision>
  <dcterms:created xsi:type="dcterms:W3CDTF">2022-01-04T18:43:57Z</dcterms:created>
  <dcterms:modified xsi:type="dcterms:W3CDTF">2022-06-03T14:30:12Z</dcterms:modified>
</cp:coreProperties>
</file>