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86" r:id="rId2"/>
    <p:sldMasterId id="2147483700" r:id="rId3"/>
    <p:sldMasterId id="2147483713" r:id="rId4"/>
  </p:sldMasterIdLst>
  <p:notesMasterIdLst>
    <p:notesMasterId r:id="rId6"/>
  </p:notesMasterIdLst>
  <p:handoutMasterIdLst>
    <p:handoutMasterId r:id="rId7"/>
  </p:handoutMasterIdLst>
  <p:sldIdLst>
    <p:sldId id="27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3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96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154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20B7D0-AB1F-434C-946B-7A16BFDFB9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A01EBE-0F43-494D-AC90-9957569AF2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DCD6D-8D9B-4D07-ADA6-04DE8712655E}" type="datetimeFigureOut">
              <a:rPr lang="en-US" smtClean="0"/>
              <a:t>6/3/22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074A24-14EE-478A-ABD9-F06D39AE83C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0EA133-4646-4677-91F8-0A3028A60D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BAFB5-58FD-406D-A864-C4E21802C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59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D807C-7306-472F-89E6-74EBAD402A73}" type="datetimeFigureOut">
              <a:rPr lang="en-US" smtClean="0"/>
              <a:t>6/3/22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AF8BB1-0EDE-4F2B-80C2-F4960B20B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82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2D2F237-3FB3-AED5-7E24-317083A20EA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4605" y="1936377"/>
            <a:ext cx="6827838" cy="1425132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>
              <a:buNone/>
              <a:defRPr sz="60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Main Title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EF87BCA5-47C4-9688-F4C7-5F34FF7124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84605" y="3567758"/>
            <a:ext cx="6827838" cy="99553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sz="2400" b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Main Subtitle</a:t>
            </a:r>
          </a:p>
        </p:txBody>
      </p:sp>
    </p:spTree>
    <p:extLst>
      <p:ext uri="{BB962C8B-B14F-4D97-AF65-F5344CB8AC3E}">
        <p14:creationId xmlns:p14="http://schemas.microsoft.com/office/powerpoint/2010/main" val="121868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-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F68B643-6F98-7A4A-B671-B54C47C41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6301" y="6216996"/>
            <a:ext cx="647700" cy="305462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4519596-732F-A726-6CDF-0023E0D98A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476" y="374234"/>
            <a:ext cx="8196472" cy="1325563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Slide title </a:t>
            </a:r>
            <a:br>
              <a:rPr lang="en-US" dirty="0"/>
            </a:br>
            <a:r>
              <a:rPr lang="en-US" dirty="0"/>
              <a:t>(for 2 boxes of content layout)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14110C6-D834-842C-651D-8A0BD04ED17D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37040" y="1805547"/>
            <a:ext cx="3831593" cy="4075908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685800" indent="-228600">
              <a:buSzPct val="70000"/>
              <a:buFont typeface="Courier New" panose="02070309020205020404" pitchFamily="49" charset="0"/>
              <a:buChar char="o"/>
              <a:defRPr sz="2100">
                <a:solidFill>
                  <a:schemeClr val="tx2"/>
                </a:solidFill>
              </a:defRPr>
            </a:lvl2pPr>
            <a:lvl3pPr marL="1143000" indent="-228600">
              <a:buSzPct val="80000"/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8191864-23DF-B814-3791-62B91FDAF1EE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646649" y="1805547"/>
            <a:ext cx="3831593" cy="4075908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685800" indent="-228600">
              <a:buSzPct val="70000"/>
              <a:buFont typeface="Courier New" panose="02070309020205020404" pitchFamily="49" charset="0"/>
              <a:buChar char="o"/>
              <a:defRPr sz="2100">
                <a:solidFill>
                  <a:schemeClr val="tx2"/>
                </a:solidFill>
              </a:defRPr>
            </a:lvl2pPr>
            <a:lvl3pPr marL="1143000" indent="-228600">
              <a:buSzPct val="80000"/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48660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-Content Comparison-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5441A052-C32C-ACE0-6341-0391B91AA0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F68B643-6F98-7A4A-B671-B54C47C41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6300" y="6216066"/>
            <a:ext cx="647700" cy="29685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71F38E2-2903-ADA7-C492-1FAD52A5A5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530" y="365126"/>
            <a:ext cx="8254513" cy="129850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Slide title (for content comparison)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7BB287E-E2BC-D46F-D6DA-0F12B8591CC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57530" y="1681163"/>
            <a:ext cx="3841539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82D7788A-C27F-BDBD-B139-04D67E224F9E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587902" y="1681163"/>
            <a:ext cx="3876513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2DDCFC7-A8EE-9300-1BDF-245DBA0E5DEB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57530" y="2569013"/>
            <a:ext cx="3855444" cy="3323787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685800" indent="-228600">
              <a:buSzPct val="70000"/>
              <a:buFont typeface="Courier New" panose="02070309020205020404" pitchFamily="49" charset="0"/>
              <a:buChar char="o"/>
              <a:defRPr sz="2100">
                <a:solidFill>
                  <a:schemeClr val="tx2"/>
                </a:solidFill>
              </a:defRPr>
            </a:lvl2pPr>
            <a:lvl3pPr marL="1143000" indent="-228600">
              <a:buSzPct val="80000"/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A61029A-F0CE-F29C-8880-B97CA9F8EB74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587902" y="2569013"/>
            <a:ext cx="3875325" cy="3323787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685800" indent="-228600">
              <a:buSzPct val="70000"/>
              <a:buFont typeface="Courier New" panose="02070309020205020404" pitchFamily="49" charset="0"/>
              <a:buChar char="o"/>
              <a:defRPr sz="2100">
                <a:solidFill>
                  <a:schemeClr val="tx2"/>
                </a:solidFill>
              </a:defRPr>
            </a:lvl2pPr>
            <a:lvl3pPr marL="1143000" indent="-228600">
              <a:buSzPct val="80000"/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7856179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Title Layout-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2F4596-A725-D22D-5529-E69641143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6300" y="6216066"/>
            <a:ext cx="647700" cy="29685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08AE67E-E25B-11AC-E8E8-6652D8A86D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6" y="374234"/>
            <a:ext cx="8268031" cy="1325563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Slide title (with blank slide layout)</a:t>
            </a:r>
          </a:p>
        </p:txBody>
      </p:sp>
    </p:spTree>
    <p:extLst>
      <p:ext uri="{BB962C8B-B14F-4D97-AF65-F5344CB8AC3E}">
        <p14:creationId xmlns:p14="http://schemas.microsoft.com/office/powerpoint/2010/main" val="4215066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-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2F4596-A725-D22D-5529-E69641143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6300" y="6216066"/>
            <a:ext cx="647700" cy="29685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474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Section 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2812BF7B-400F-F7D2-D23B-CD2BCA3DE5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84605" y="2716434"/>
            <a:ext cx="6827838" cy="1425132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buNone/>
              <a:defRPr sz="60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225174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C463B7E4-6A51-A4B0-1BED-242F930634A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05390" y="2959650"/>
            <a:ext cx="4318682" cy="46935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400" b="0" i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New Section Subtitle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2161A36-B6FD-0100-E27C-70267B3F00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05390" y="1469037"/>
            <a:ext cx="4131305" cy="1204095"/>
          </a:xfrm>
          <a:prstGeom prst="rect">
            <a:avLst/>
          </a:prstGeom>
        </p:spPr>
        <p:txBody>
          <a:bodyPr lIns="0" tIns="0" rIns="0" bIns="0" anchor="b"/>
          <a:lstStyle>
            <a:lvl1pPr algn="l">
              <a:defRPr sz="4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New Section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53ABB30-72B4-4D4E-29CC-29C800E2B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6300" y="6216066"/>
            <a:ext cx="647700" cy="29685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215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-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F68B643-6F98-7A4A-B671-B54C47C41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6301" y="6216996"/>
            <a:ext cx="647700" cy="305462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2267105-2220-A76C-38D9-DCAE7D65D9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6" y="374234"/>
            <a:ext cx="8242542" cy="1325563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Slide title (for 1 box of content layout)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5070540-E184-4D23-AA48-559C9C499012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57530" y="1817173"/>
            <a:ext cx="8236613" cy="4064281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685800" indent="-228600">
              <a:buSzPct val="70000"/>
              <a:buFont typeface="Courier New" panose="02070309020205020404" pitchFamily="49" charset="0"/>
              <a:buChar char="o"/>
              <a:defRPr sz="2100">
                <a:solidFill>
                  <a:schemeClr val="tx2"/>
                </a:solidFill>
              </a:defRPr>
            </a:lvl2pPr>
            <a:lvl3pPr marL="1143000" indent="-228600">
              <a:buSzPct val="80000"/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845158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-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F68B643-6F98-7A4A-B671-B54C47C41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6301" y="6216996"/>
            <a:ext cx="647700" cy="305462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4519596-732F-A726-6CDF-0023E0D98A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476" y="374234"/>
            <a:ext cx="8196472" cy="1325563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Slide title </a:t>
            </a:r>
            <a:br>
              <a:rPr lang="en-US" dirty="0"/>
            </a:br>
            <a:r>
              <a:rPr lang="en-US" dirty="0"/>
              <a:t>(for 2 boxes of content layout)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14110C6-D834-842C-651D-8A0BD04ED17D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37040" y="1805547"/>
            <a:ext cx="3831593" cy="4075908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685800" indent="-228600">
              <a:buSzPct val="70000"/>
              <a:buFont typeface="Courier New" panose="02070309020205020404" pitchFamily="49" charset="0"/>
              <a:buChar char="o"/>
              <a:defRPr sz="2100">
                <a:solidFill>
                  <a:schemeClr val="tx2"/>
                </a:solidFill>
              </a:defRPr>
            </a:lvl2pPr>
            <a:lvl3pPr marL="1143000" indent="-228600">
              <a:buSzPct val="80000"/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8191864-23DF-B814-3791-62B91FDAF1EE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646649" y="1805547"/>
            <a:ext cx="3831593" cy="4075908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685800" indent="-228600">
              <a:buSzPct val="70000"/>
              <a:buFont typeface="Courier New" panose="02070309020205020404" pitchFamily="49" charset="0"/>
              <a:buChar char="o"/>
              <a:defRPr sz="2100">
                <a:solidFill>
                  <a:schemeClr val="tx2"/>
                </a:solidFill>
              </a:defRPr>
            </a:lvl2pPr>
            <a:lvl3pPr marL="1143000" indent="-228600">
              <a:buSzPct val="80000"/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83192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-Content Comparison-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5441A052-C32C-ACE0-6341-0391B91AA0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F68B643-6F98-7A4A-B671-B54C47C41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6300" y="6216066"/>
            <a:ext cx="647700" cy="29685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71F38E2-2903-ADA7-C492-1FAD52A5A5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530" y="365126"/>
            <a:ext cx="8254513" cy="129850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Slide title (for content comparison)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7BB287E-E2BC-D46F-D6DA-0F12B8591CC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57530" y="1681163"/>
            <a:ext cx="3841539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82D7788A-C27F-BDBD-B139-04D67E224F9E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587902" y="1681163"/>
            <a:ext cx="3876513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2DDCFC7-A8EE-9300-1BDF-245DBA0E5DEB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57530" y="2569013"/>
            <a:ext cx="3855444" cy="3323787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685800" indent="-228600">
              <a:buSzPct val="70000"/>
              <a:buFont typeface="Courier New" panose="02070309020205020404" pitchFamily="49" charset="0"/>
              <a:buChar char="o"/>
              <a:defRPr sz="2100">
                <a:solidFill>
                  <a:schemeClr val="tx2"/>
                </a:solidFill>
              </a:defRPr>
            </a:lvl2pPr>
            <a:lvl3pPr marL="1143000" indent="-228600">
              <a:buSzPct val="80000"/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A61029A-F0CE-F29C-8880-B97CA9F8EB74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587902" y="2569013"/>
            <a:ext cx="3875325" cy="3323787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685800" indent="-228600">
              <a:buSzPct val="70000"/>
              <a:buFont typeface="Courier New" panose="02070309020205020404" pitchFamily="49" charset="0"/>
              <a:buChar char="o"/>
              <a:defRPr sz="2100">
                <a:solidFill>
                  <a:schemeClr val="tx2"/>
                </a:solidFill>
              </a:defRPr>
            </a:lvl2pPr>
            <a:lvl3pPr marL="1143000" indent="-228600">
              <a:buSzPct val="80000"/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95062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Title Layout-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2F4596-A725-D22D-5529-E69641143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6300" y="6216066"/>
            <a:ext cx="647700" cy="29685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08AE67E-E25B-11AC-E8E8-6652D8A86D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6" y="374234"/>
            <a:ext cx="8268031" cy="1325563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Slide title (with blank slide layout)</a:t>
            </a:r>
          </a:p>
        </p:txBody>
      </p:sp>
    </p:spTree>
    <p:extLst>
      <p:ext uri="{BB962C8B-B14F-4D97-AF65-F5344CB8AC3E}">
        <p14:creationId xmlns:p14="http://schemas.microsoft.com/office/powerpoint/2010/main" val="122769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-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2F4596-A725-D22D-5529-E69641143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6300" y="6216066"/>
            <a:ext cx="647700" cy="29685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871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-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F68B643-6F98-7A4A-B671-B54C47C41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96301" y="6216996"/>
            <a:ext cx="647700" cy="305462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AA94A6E-4792-47F8-A342-824E900B49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2267105-2220-A76C-38D9-DCAE7D65D9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6" y="374234"/>
            <a:ext cx="8242542" cy="1325563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Slide title (for 1 box of content layout)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5070540-E184-4D23-AA48-559C9C499012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57530" y="1817173"/>
            <a:ext cx="8236613" cy="4064281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685800" indent="-228600">
              <a:buSzPct val="70000"/>
              <a:buFont typeface="Courier New" panose="02070309020205020404" pitchFamily="49" charset="0"/>
              <a:buChar char="o"/>
              <a:defRPr sz="2100">
                <a:solidFill>
                  <a:schemeClr val="tx2"/>
                </a:solidFill>
              </a:defRPr>
            </a:lvl2pPr>
            <a:lvl3pPr marL="1143000" indent="-228600">
              <a:buSzPct val="80000"/>
              <a:buFont typeface="Wingdings" pitchFamily="2" charset="2"/>
              <a:buChar char="§"/>
              <a:defRPr sz="17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75483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quare&#10;&#10;Description automatically generated with low confidence">
            <a:extLst>
              <a:ext uri="{FF2B5EF4-FFF2-40B4-BE49-F238E27FC236}">
                <a16:creationId xmlns:a16="http://schemas.microsoft.com/office/drawing/2014/main" id="{963CAD15-D334-897A-83EA-2F78F7ED2A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E894466-9DB2-493B-8F45-8B5E02A993B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8915" y="515831"/>
            <a:ext cx="2317372" cy="643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42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7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1ACFDE5D-538D-1ACA-17CB-7177A05ABBC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A picture containing qr code&#10;&#10;Description automatically generated">
            <a:extLst>
              <a:ext uri="{FF2B5EF4-FFF2-40B4-BE49-F238E27FC236}">
                <a16:creationId xmlns:a16="http://schemas.microsoft.com/office/drawing/2014/main" id="{5587FFBB-87D9-BF00-A99E-28D3C7EA736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958" y="1364998"/>
            <a:ext cx="8484041" cy="3732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89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0EB76050-D08C-CFFD-ECB5-18960482DD6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" y="0"/>
            <a:ext cx="914400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94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6" r:id="rId2"/>
    <p:sldLayoutId id="2147483708" r:id="rId3"/>
    <p:sldLayoutId id="2147483710" r:id="rId4"/>
    <p:sldLayoutId id="2147483712" r:id="rId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6B9EE042-87A0-8421-7315-8E734A82AA3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16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CEA3C62-5BA6-8427-0434-C932F7D205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6F074-6862-A97A-1FB3-609EBBD50AF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067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1A1818"/>
      </a:dk1>
      <a:lt1>
        <a:srgbClr val="FFFFFF"/>
      </a:lt1>
      <a:dk2>
        <a:srgbClr val="002755"/>
      </a:dk2>
      <a:lt2>
        <a:srgbClr val="E7E6E6"/>
      </a:lt2>
      <a:accent1>
        <a:srgbClr val="025984"/>
      </a:accent1>
      <a:accent2>
        <a:srgbClr val="00B3E1"/>
      </a:accent2>
      <a:accent3>
        <a:srgbClr val="77767A"/>
      </a:accent3>
      <a:accent4>
        <a:srgbClr val="FEA300"/>
      </a:accent4>
      <a:accent5>
        <a:srgbClr val="7C2482"/>
      </a:accent5>
      <a:accent6>
        <a:srgbClr val="002755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ection Divider">
  <a:themeElements>
    <a:clrScheme name="Custom 1">
      <a:dk1>
        <a:srgbClr val="1A1818"/>
      </a:dk1>
      <a:lt1>
        <a:srgbClr val="FFFFFF"/>
      </a:lt1>
      <a:dk2>
        <a:srgbClr val="002755"/>
      </a:dk2>
      <a:lt2>
        <a:srgbClr val="E7E6E6"/>
      </a:lt2>
      <a:accent1>
        <a:srgbClr val="025984"/>
      </a:accent1>
      <a:accent2>
        <a:srgbClr val="00B3E1"/>
      </a:accent2>
      <a:accent3>
        <a:srgbClr val="77767A"/>
      </a:accent3>
      <a:accent4>
        <a:srgbClr val="FEA300"/>
      </a:accent4>
      <a:accent5>
        <a:srgbClr val="7C2482"/>
      </a:accent5>
      <a:accent6>
        <a:srgbClr val="002755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lides-Background">
  <a:themeElements>
    <a:clrScheme name="Custom 1">
      <a:dk1>
        <a:srgbClr val="1A1818"/>
      </a:dk1>
      <a:lt1>
        <a:srgbClr val="FFFFFF"/>
      </a:lt1>
      <a:dk2>
        <a:srgbClr val="002755"/>
      </a:dk2>
      <a:lt2>
        <a:srgbClr val="E7E6E6"/>
      </a:lt2>
      <a:accent1>
        <a:srgbClr val="025984"/>
      </a:accent1>
      <a:accent2>
        <a:srgbClr val="00B3E1"/>
      </a:accent2>
      <a:accent3>
        <a:srgbClr val="77767A"/>
      </a:accent3>
      <a:accent4>
        <a:srgbClr val="FEA300"/>
      </a:accent4>
      <a:accent5>
        <a:srgbClr val="7C2482"/>
      </a:accent5>
      <a:accent6>
        <a:srgbClr val="002755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Slides-No Background">
  <a:themeElements>
    <a:clrScheme name="Custom 1">
      <a:dk1>
        <a:srgbClr val="1A1818"/>
      </a:dk1>
      <a:lt1>
        <a:srgbClr val="FFFFFF"/>
      </a:lt1>
      <a:dk2>
        <a:srgbClr val="002755"/>
      </a:dk2>
      <a:lt2>
        <a:srgbClr val="E7E6E6"/>
      </a:lt2>
      <a:accent1>
        <a:srgbClr val="025984"/>
      </a:accent1>
      <a:accent2>
        <a:srgbClr val="00B3E1"/>
      </a:accent2>
      <a:accent3>
        <a:srgbClr val="77767A"/>
      </a:accent3>
      <a:accent4>
        <a:srgbClr val="FEA300"/>
      </a:accent4>
      <a:accent5>
        <a:srgbClr val="7C2482"/>
      </a:accent5>
      <a:accent6>
        <a:srgbClr val="002755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643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Wingdings</vt:lpstr>
      <vt:lpstr>Office Theme</vt:lpstr>
      <vt:lpstr>Section Divider</vt:lpstr>
      <vt:lpstr>Slides-Background</vt:lpstr>
      <vt:lpstr>Slides-No Background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(Title slide layout)</dc:title>
  <dc:creator>Tara A McNally</dc:creator>
  <cp:lastModifiedBy>Jackie S Berliant</cp:lastModifiedBy>
  <cp:revision>165</cp:revision>
  <dcterms:created xsi:type="dcterms:W3CDTF">2022-01-04T18:43:57Z</dcterms:created>
  <dcterms:modified xsi:type="dcterms:W3CDTF">2022-06-03T14:52:02Z</dcterms:modified>
</cp:coreProperties>
</file>