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3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92" r:id="rId2"/>
    <p:sldMasterId id="2147483674" r:id="rId3"/>
    <p:sldMasterId id="2147483686" r:id="rId4"/>
  </p:sldMasterIdLst>
  <p:notesMasterIdLst>
    <p:notesMasterId r:id="rId6"/>
  </p:notesMasterIdLst>
  <p:handoutMasterIdLst>
    <p:handoutMasterId r:id="rId7"/>
  </p:handoutMasterIdLst>
  <p:sldIdLst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66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120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2" d="100"/>
          <a:sy n="62" d="100"/>
        </p:scale>
        <p:origin x="3154" y="7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420B7D0-AB1F-434C-946B-7A16BFDFB96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A01EBE-0F43-494D-AC90-9957569AF23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DCD6D-8D9B-4D07-ADA6-04DE8712655E}" type="datetimeFigureOut">
              <a:rPr lang="en-US" smtClean="0"/>
              <a:t>5/25/22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074A24-14EE-478A-ABD9-F06D39AE83C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0EA133-4646-4677-91F8-0A3028A60D8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1BAFB5-58FD-406D-A864-C4E21802C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0598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6D807C-7306-472F-89E6-74EBAD402A73}" type="datetimeFigureOut">
              <a:rPr lang="en-US" smtClean="0"/>
              <a:t>5/25/22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AF8BB1-0EDE-4F2B-80C2-F4960B20B9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0820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>
            <a:extLst>
              <a:ext uri="{FF2B5EF4-FFF2-40B4-BE49-F238E27FC236}">
                <a16:creationId xmlns:a16="http://schemas.microsoft.com/office/drawing/2014/main" id="{678EED7B-54F1-76FE-3CB2-BB7097F4EAB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06391" y="3591406"/>
            <a:ext cx="9122854" cy="4693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400" b="0" i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Main Subtitle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4E32548-CD03-13AF-8BC9-8C03EEB52F3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07955" y="2513656"/>
            <a:ext cx="9122854" cy="915344"/>
          </a:xfrm>
          <a:prstGeom prst="rect">
            <a:avLst/>
          </a:prstGeom>
        </p:spPr>
        <p:txBody>
          <a:bodyPr anchor="b"/>
          <a:lstStyle>
            <a:lvl1pPr algn="l"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Main Title</a:t>
            </a:r>
          </a:p>
        </p:txBody>
      </p:sp>
    </p:spTree>
    <p:extLst>
      <p:ext uri="{BB962C8B-B14F-4D97-AF65-F5344CB8AC3E}">
        <p14:creationId xmlns:p14="http://schemas.microsoft.com/office/powerpoint/2010/main" val="1170619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oxes-No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83BBB-D2C4-4705-A527-DF3E137F3CC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6" y="374234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 dirty="0"/>
              <a:t>Slide title (for 2 boxes of content layout)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41A30C3-B56C-CB4A-8DB1-DC68A542CA20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557530" y="1805546"/>
            <a:ext cx="5181600" cy="4106353"/>
          </a:xfrm>
          <a:prstGeom prst="rect">
            <a:avLst/>
          </a:prstGeom>
        </p:spPr>
        <p:txBody>
          <a:bodyPr/>
          <a:lstStyle>
            <a:lvl1pPr marL="457200" indent="-457200">
              <a:buFont typeface="Arial" panose="020B0604020202020204" pitchFamily="34" charset="0"/>
              <a:buChar char="•"/>
              <a:defRPr>
                <a:solidFill>
                  <a:schemeClr val="tx2"/>
                </a:solidFill>
              </a:defRPr>
            </a:lvl1pPr>
            <a:lvl2pPr marL="685800" indent="-228600">
              <a:buSzPct val="70000"/>
              <a:buFont typeface="Courier New" panose="02070309020205020404" pitchFamily="49" charset="0"/>
              <a:buChar char="o"/>
              <a:defRPr sz="2100">
                <a:solidFill>
                  <a:schemeClr val="tx2"/>
                </a:solidFill>
              </a:defRPr>
            </a:lvl2pPr>
            <a:lvl3pPr marL="1143000" indent="-228600">
              <a:buSzPct val="80000"/>
              <a:buFont typeface="Wingdings" pitchFamily="2" charset="2"/>
              <a:buChar char="§"/>
              <a:defRPr sz="1700">
                <a:solidFill>
                  <a:schemeClr val="tx2"/>
                </a:solidFill>
              </a:defRPr>
            </a:lvl3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5D5B65B9-0FD4-C74E-8B5A-03CC702B76DF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5883966" y="1805546"/>
            <a:ext cx="5181600" cy="4106353"/>
          </a:xfrm>
          <a:prstGeom prst="rect">
            <a:avLst/>
          </a:prstGeom>
        </p:spPr>
        <p:txBody>
          <a:bodyPr/>
          <a:lstStyle>
            <a:lvl1pPr marL="457200" indent="-457200">
              <a:buFont typeface="Arial" panose="020B0604020202020204" pitchFamily="34" charset="0"/>
              <a:buChar char="•"/>
              <a:defRPr>
                <a:solidFill>
                  <a:schemeClr val="tx2"/>
                </a:solidFill>
              </a:defRPr>
            </a:lvl1pPr>
            <a:lvl2pPr marL="685800" indent="-228600">
              <a:buSzPct val="70000"/>
              <a:buFont typeface="Courier New" panose="02070309020205020404" pitchFamily="49" charset="0"/>
              <a:buChar char="o"/>
              <a:defRPr sz="2100">
                <a:solidFill>
                  <a:schemeClr val="tx2"/>
                </a:solidFill>
              </a:defRPr>
            </a:lvl2pPr>
            <a:lvl3pPr marL="1143000" indent="-228600">
              <a:buSzPct val="80000"/>
              <a:buFont typeface="Wingdings" pitchFamily="2" charset="2"/>
              <a:buChar char="§"/>
              <a:defRPr sz="1700">
                <a:solidFill>
                  <a:schemeClr val="tx2"/>
                </a:solidFill>
              </a:defRPr>
            </a:lvl3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2B1CEEE-3C88-1DE9-A25A-E846DA325B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9452" y="6202017"/>
            <a:ext cx="672548" cy="327993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EAA94A6E-4792-47F8-A342-824E900B49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9831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oxes-Content Comparison-No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093F9-DFA3-40F8-9CFD-1DE01B43E9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1435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 dirty="0"/>
              <a:t>Slide title (for content comparison)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A30894-C468-4167-97C4-0E37FFEC996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71435" y="1681163"/>
            <a:ext cx="5157787" cy="82391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8214B8-8317-4510-A126-74A7A09E56CF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5903847" y="1681163"/>
            <a:ext cx="5183188" cy="82391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3FC68B7E-E65F-9A43-8EF2-960DA5D633AC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557530" y="2569013"/>
            <a:ext cx="5181600" cy="3323787"/>
          </a:xfrm>
          <a:prstGeom prst="rect">
            <a:avLst/>
          </a:prstGeom>
        </p:spPr>
        <p:txBody>
          <a:bodyPr/>
          <a:lstStyle>
            <a:lvl1pPr marL="457200" indent="-457200">
              <a:buFont typeface="Arial" panose="020B0604020202020204" pitchFamily="34" charset="0"/>
              <a:buChar char="•"/>
              <a:defRPr>
                <a:solidFill>
                  <a:schemeClr val="tx2"/>
                </a:solidFill>
              </a:defRPr>
            </a:lvl1pPr>
            <a:lvl2pPr marL="685800" indent="-228600">
              <a:buSzPct val="70000"/>
              <a:buFont typeface="Courier New" panose="02070309020205020404" pitchFamily="49" charset="0"/>
              <a:buChar char="o"/>
              <a:defRPr sz="2100">
                <a:solidFill>
                  <a:schemeClr val="tx2"/>
                </a:solidFill>
              </a:defRPr>
            </a:lvl2pPr>
            <a:lvl3pPr marL="1143000" indent="-228600">
              <a:buSzPct val="80000"/>
              <a:buFont typeface="Wingdings" pitchFamily="2" charset="2"/>
              <a:buChar char="§"/>
              <a:defRPr sz="1700">
                <a:solidFill>
                  <a:schemeClr val="tx2"/>
                </a:solidFill>
              </a:defRPr>
            </a:lvl3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60BF8026-D3E8-7342-94B8-15ADB5A4C3E3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5883966" y="2569013"/>
            <a:ext cx="5181600" cy="3323787"/>
          </a:xfrm>
          <a:prstGeom prst="rect">
            <a:avLst/>
          </a:prstGeom>
        </p:spPr>
        <p:txBody>
          <a:bodyPr/>
          <a:lstStyle>
            <a:lvl1pPr marL="457200" indent="-457200">
              <a:buFont typeface="Arial" panose="020B0604020202020204" pitchFamily="34" charset="0"/>
              <a:buChar char="•"/>
              <a:defRPr>
                <a:solidFill>
                  <a:schemeClr val="tx2"/>
                </a:solidFill>
              </a:defRPr>
            </a:lvl1pPr>
            <a:lvl2pPr marL="685800" indent="-228600">
              <a:buSzPct val="70000"/>
              <a:buFont typeface="Courier New" panose="02070309020205020404" pitchFamily="49" charset="0"/>
              <a:buChar char="o"/>
              <a:defRPr sz="2100">
                <a:solidFill>
                  <a:schemeClr val="tx2"/>
                </a:solidFill>
              </a:defRPr>
            </a:lvl2pPr>
            <a:lvl3pPr marL="1143000" indent="-228600">
              <a:buSzPct val="80000"/>
              <a:buFont typeface="Wingdings" pitchFamily="2" charset="2"/>
              <a:buChar char="§"/>
              <a:defRPr sz="1700">
                <a:solidFill>
                  <a:schemeClr val="tx2"/>
                </a:solidFill>
              </a:defRPr>
            </a:lvl3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EE6E6A0-81B3-F343-AADA-5A8129F887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9452" y="6202017"/>
            <a:ext cx="672548" cy="327993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EAA94A6E-4792-47F8-A342-824E900B49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58866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 Title Layout-No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83BBB-D2C4-4705-A527-DF3E137F3CC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6" y="374234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 dirty="0"/>
              <a:t>Blank slide with title layout-no background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44291FB-B6F6-B537-3F40-45DBBE72D0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9452" y="6202017"/>
            <a:ext cx="672548" cy="327993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EAA94A6E-4792-47F8-A342-824E900B49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3287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-No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71D03AA-DB7E-AA8E-3ABF-BDB48E25C0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9452" y="6202017"/>
            <a:ext cx="672548" cy="327993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EAA94A6E-4792-47F8-A342-824E900B49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9193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74A751C8-E098-5A35-876A-325F153F3B3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97795" y="2971328"/>
            <a:ext cx="9122854" cy="915344"/>
          </a:xfrm>
          <a:prstGeom prst="rect">
            <a:avLst/>
          </a:prstGeom>
        </p:spPr>
        <p:txBody>
          <a:bodyPr anchor="b"/>
          <a:lstStyle>
            <a:lvl1pPr algn="l"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you! </a:t>
            </a:r>
          </a:p>
        </p:txBody>
      </p:sp>
    </p:spTree>
    <p:extLst>
      <p:ext uri="{BB962C8B-B14F-4D97-AF65-F5344CB8AC3E}">
        <p14:creationId xmlns:p14="http://schemas.microsoft.com/office/powerpoint/2010/main" val="3852981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86AC3B-D8F2-A6E1-439A-75F5CF34D57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95350" y="1771976"/>
            <a:ext cx="7029450" cy="915344"/>
          </a:xfrm>
          <a:prstGeom prst="rect">
            <a:avLst/>
          </a:prstGeom>
        </p:spPr>
        <p:txBody>
          <a:bodyPr lIns="0" tIns="0" rIns="0" bIns="0" anchor="b"/>
          <a:lstStyle>
            <a:lvl1pPr algn="l"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New Section Title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909E33D-7C97-C7E6-033F-93DD338E5E1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95349" y="2881852"/>
            <a:ext cx="7029449" cy="9652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New Section Subtitle</a:t>
            </a:r>
          </a:p>
        </p:txBody>
      </p:sp>
    </p:spTree>
    <p:extLst>
      <p:ext uri="{BB962C8B-B14F-4D97-AF65-F5344CB8AC3E}">
        <p14:creationId xmlns:p14="http://schemas.microsoft.com/office/powerpoint/2010/main" val="1039665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-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83BBB-D2C4-4705-A527-DF3E137F3CC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6" y="374234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 dirty="0"/>
              <a:t>Slide title (for 1 box of content layout)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41A30C3-B56C-CB4A-8DB1-DC68A542CA20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557530" y="1817173"/>
            <a:ext cx="10508036" cy="4106353"/>
          </a:xfrm>
          <a:prstGeom prst="rect">
            <a:avLst/>
          </a:prstGeom>
        </p:spPr>
        <p:txBody>
          <a:bodyPr/>
          <a:lstStyle>
            <a:lvl1pPr marL="457200" indent="-457200">
              <a:buFont typeface="Arial" panose="020B0604020202020204" pitchFamily="34" charset="0"/>
              <a:buChar char="•"/>
              <a:defRPr>
                <a:solidFill>
                  <a:schemeClr val="tx2"/>
                </a:solidFill>
              </a:defRPr>
            </a:lvl1pPr>
            <a:lvl2pPr marL="685800" indent="-228600">
              <a:buSzPct val="70000"/>
              <a:buFont typeface="Courier New" panose="02070309020205020404" pitchFamily="49" charset="0"/>
              <a:buChar char="o"/>
              <a:defRPr sz="2100">
                <a:solidFill>
                  <a:schemeClr val="tx2"/>
                </a:solidFill>
              </a:defRPr>
            </a:lvl2pPr>
            <a:lvl3pPr marL="1143000" indent="-228600">
              <a:buSzPct val="80000"/>
              <a:buFont typeface="Wingdings" pitchFamily="2" charset="2"/>
              <a:buChar char="§"/>
              <a:defRPr sz="1700">
                <a:solidFill>
                  <a:schemeClr val="tx2"/>
                </a:solidFill>
              </a:defRPr>
            </a:lvl3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3D13FF-8192-9FF1-A359-CB82E1C460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9452" y="6202017"/>
            <a:ext cx="672548" cy="327993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EAA94A6E-4792-47F8-A342-824E900B49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816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oxes-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83BBB-D2C4-4705-A527-DF3E137F3CC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6" y="374234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 dirty="0"/>
              <a:t>Slide title (for 2 boxes of content layout)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41A30C3-B56C-CB4A-8DB1-DC68A542CA20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557530" y="1805546"/>
            <a:ext cx="5181600" cy="4106353"/>
          </a:xfrm>
          <a:prstGeom prst="rect">
            <a:avLst/>
          </a:prstGeom>
        </p:spPr>
        <p:txBody>
          <a:bodyPr/>
          <a:lstStyle>
            <a:lvl1pPr marL="457200" indent="-457200">
              <a:buFont typeface="Arial" panose="020B0604020202020204" pitchFamily="34" charset="0"/>
              <a:buChar char="•"/>
              <a:defRPr>
                <a:solidFill>
                  <a:schemeClr val="tx2"/>
                </a:solidFill>
              </a:defRPr>
            </a:lvl1pPr>
            <a:lvl2pPr marL="685800" indent="-228600">
              <a:buSzPct val="70000"/>
              <a:buFont typeface="Courier New" panose="02070309020205020404" pitchFamily="49" charset="0"/>
              <a:buChar char="o"/>
              <a:defRPr sz="2100">
                <a:solidFill>
                  <a:schemeClr val="tx2"/>
                </a:solidFill>
              </a:defRPr>
            </a:lvl2pPr>
            <a:lvl3pPr marL="1143000" indent="-228600">
              <a:buSzPct val="80000"/>
              <a:buFont typeface="Wingdings" pitchFamily="2" charset="2"/>
              <a:buChar char="§"/>
              <a:defRPr sz="1700">
                <a:solidFill>
                  <a:schemeClr val="tx2"/>
                </a:solidFill>
              </a:defRPr>
            </a:lvl3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5D5B65B9-0FD4-C74E-8B5A-03CC702B76DF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5883966" y="1805546"/>
            <a:ext cx="5181600" cy="4106353"/>
          </a:xfrm>
          <a:prstGeom prst="rect">
            <a:avLst/>
          </a:prstGeom>
        </p:spPr>
        <p:txBody>
          <a:bodyPr/>
          <a:lstStyle>
            <a:lvl1pPr marL="457200" indent="-457200">
              <a:buFont typeface="Arial" panose="020B0604020202020204" pitchFamily="34" charset="0"/>
              <a:buChar char="•"/>
              <a:defRPr>
                <a:solidFill>
                  <a:schemeClr val="tx2"/>
                </a:solidFill>
              </a:defRPr>
            </a:lvl1pPr>
            <a:lvl2pPr marL="685800" indent="-228600">
              <a:buSzPct val="70000"/>
              <a:buFont typeface="Courier New" panose="02070309020205020404" pitchFamily="49" charset="0"/>
              <a:buChar char="o"/>
              <a:defRPr sz="2100">
                <a:solidFill>
                  <a:schemeClr val="tx2"/>
                </a:solidFill>
              </a:defRPr>
            </a:lvl2pPr>
            <a:lvl3pPr marL="1143000" indent="-228600">
              <a:buSzPct val="80000"/>
              <a:buFont typeface="Wingdings" pitchFamily="2" charset="2"/>
              <a:buChar char="§"/>
              <a:defRPr sz="1700">
                <a:solidFill>
                  <a:schemeClr val="tx2"/>
                </a:solidFill>
              </a:defRPr>
            </a:lvl3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2B1CEEE-3C88-1DE9-A25A-E846DA325B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9452" y="6202017"/>
            <a:ext cx="672548" cy="327993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EAA94A6E-4792-47F8-A342-824E900B49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917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oxes-Content Comparison-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093F9-DFA3-40F8-9CFD-1DE01B43E9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1435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 dirty="0"/>
              <a:t>Slide title (for content comparison)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A30894-C468-4167-97C4-0E37FFEC996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71435" y="1681163"/>
            <a:ext cx="5157787" cy="82391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8214B8-8317-4510-A126-74A7A09E56CF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5903847" y="1681163"/>
            <a:ext cx="5183188" cy="82391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3FC68B7E-E65F-9A43-8EF2-960DA5D633AC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557530" y="2569013"/>
            <a:ext cx="5181600" cy="3323787"/>
          </a:xfrm>
          <a:prstGeom prst="rect">
            <a:avLst/>
          </a:prstGeom>
        </p:spPr>
        <p:txBody>
          <a:bodyPr/>
          <a:lstStyle>
            <a:lvl1pPr marL="457200" indent="-457200">
              <a:buFont typeface="Arial" panose="020B0604020202020204" pitchFamily="34" charset="0"/>
              <a:buChar char="•"/>
              <a:defRPr>
                <a:solidFill>
                  <a:schemeClr val="tx2"/>
                </a:solidFill>
              </a:defRPr>
            </a:lvl1pPr>
            <a:lvl2pPr marL="685800" indent="-228600">
              <a:buSzPct val="70000"/>
              <a:buFont typeface="Courier New" panose="02070309020205020404" pitchFamily="49" charset="0"/>
              <a:buChar char="o"/>
              <a:defRPr sz="2100">
                <a:solidFill>
                  <a:schemeClr val="tx2"/>
                </a:solidFill>
              </a:defRPr>
            </a:lvl2pPr>
            <a:lvl3pPr marL="1143000" indent="-228600">
              <a:buSzPct val="80000"/>
              <a:buFont typeface="Wingdings" pitchFamily="2" charset="2"/>
              <a:buChar char="§"/>
              <a:defRPr sz="1700">
                <a:solidFill>
                  <a:schemeClr val="tx2"/>
                </a:solidFill>
              </a:defRPr>
            </a:lvl3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60BF8026-D3E8-7342-94B8-15ADB5A4C3E3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5883966" y="2569013"/>
            <a:ext cx="5181600" cy="3323787"/>
          </a:xfrm>
          <a:prstGeom prst="rect">
            <a:avLst/>
          </a:prstGeom>
        </p:spPr>
        <p:txBody>
          <a:bodyPr/>
          <a:lstStyle>
            <a:lvl1pPr marL="457200" indent="-457200">
              <a:buFont typeface="Arial" panose="020B0604020202020204" pitchFamily="34" charset="0"/>
              <a:buChar char="•"/>
              <a:defRPr>
                <a:solidFill>
                  <a:schemeClr val="tx2"/>
                </a:solidFill>
              </a:defRPr>
            </a:lvl1pPr>
            <a:lvl2pPr marL="685800" indent="-228600">
              <a:buSzPct val="70000"/>
              <a:buFont typeface="Courier New" panose="02070309020205020404" pitchFamily="49" charset="0"/>
              <a:buChar char="o"/>
              <a:defRPr sz="2100">
                <a:solidFill>
                  <a:schemeClr val="tx2"/>
                </a:solidFill>
              </a:defRPr>
            </a:lvl2pPr>
            <a:lvl3pPr marL="1143000" indent="-228600">
              <a:buSzPct val="80000"/>
              <a:buFont typeface="Wingdings" pitchFamily="2" charset="2"/>
              <a:buChar char="§"/>
              <a:defRPr sz="1700">
                <a:solidFill>
                  <a:schemeClr val="tx2"/>
                </a:solidFill>
              </a:defRPr>
            </a:lvl3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EE6E6A0-81B3-F343-AADA-5A8129F887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9452" y="6202017"/>
            <a:ext cx="672548" cy="327993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EAA94A6E-4792-47F8-A342-824E900B49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6613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 Title Layout-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83BBB-D2C4-4705-A527-DF3E137F3CC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6" y="374234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 dirty="0"/>
              <a:t>Blank slide with title layout-background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44291FB-B6F6-B537-3F40-45DBBE72D0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9452" y="6202017"/>
            <a:ext cx="672548" cy="327993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EAA94A6E-4792-47F8-A342-824E900B49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908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-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71D03AA-DB7E-AA8E-3ABF-BDB48E25C0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9452" y="6202017"/>
            <a:ext cx="672548" cy="327993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EAA94A6E-4792-47F8-A342-824E900B49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79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-No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83BBB-D2C4-4705-A527-DF3E137F3CC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6" y="374234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 dirty="0"/>
              <a:t>Slide title (for 1 box of content layout)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41A30C3-B56C-CB4A-8DB1-DC68A542CA20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557530" y="1817173"/>
            <a:ext cx="10508036" cy="4106353"/>
          </a:xfrm>
          <a:prstGeom prst="rect">
            <a:avLst/>
          </a:prstGeom>
        </p:spPr>
        <p:txBody>
          <a:bodyPr/>
          <a:lstStyle>
            <a:lvl1pPr marL="457200" indent="-457200">
              <a:buFont typeface="Arial" panose="020B0604020202020204" pitchFamily="34" charset="0"/>
              <a:buChar char="•"/>
              <a:defRPr>
                <a:solidFill>
                  <a:schemeClr val="tx2"/>
                </a:solidFill>
              </a:defRPr>
            </a:lvl1pPr>
            <a:lvl2pPr marL="685800" indent="-228600">
              <a:buSzPct val="70000"/>
              <a:buFont typeface="Courier New" panose="02070309020205020404" pitchFamily="49" charset="0"/>
              <a:buChar char="o"/>
              <a:defRPr sz="2100">
                <a:solidFill>
                  <a:schemeClr val="tx2"/>
                </a:solidFill>
              </a:defRPr>
            </a:lvl2pPr>
            <a:lvl3pPr marL="1143000" indent="-228600">
              <a:buSzPct val="80000"/>
              <a:buFont typeface="Wingdings" pitchFamily="2" charset="2"/>
              <a:buChar char="§"/>
              <a:defRPr sz="1700">
                <a:solidFill>
                  <a:schemeClr val="tx2"/>
                </a:solidFill>
              </a:defRPr>
            </a:lvl3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3D13FF-8192-9FF1-A359-CB82E1C460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9452" y="6202017"/>
            <a:ext cx="672548" cy="327993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EAA94A6E-4792-47F8-A342-824E900B49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951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8.xml"/><Relationship Id="rId4" Type="http://schemas.openxmlformats.org/officeDocument/2006/relationships/slideLayout" Target="../slideLayouts/slideLayout7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picture containing square&#10;&#10;Description automatically generated">
            <a:extLst>
              <a:ext uri="{FF2B5EF4-FFF2-40B4-BE49-F238E27FC236}">
                <a16:creationId xmlns:a16="http://schemas.microsoft.com/office/drawing/2014/main" id="{6625C315-12D0-7746-06AD-3EA1EFFA184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901884BD-C519-832F-5FB6-CCB03683574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6022" y="480996"/>
            <a:ext cx="2911015" cy="808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7686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9" r:id="rId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hape, rectangle&#10;&#10;Description automatically generated">
            <a:extLst>
              <a:ext uri="{FF2B5EF4-FFF2-40B4-BE49-F238E27FC236}">
                <a16:creationId xmlns:a16="http://schemas.microsoft.com/office/drawing/2014/main" id="{168434FF-5254-E4D9-4F16-DF6A4719593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489E0B4F-4477-C472-6E31-BDC9233934B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354" y="1273721"/>
            <a:ext cx="11542646" cy="3872558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79D9DA-E3D7-6581-A96D-A64BC453D4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9452" y="6202017"/>
            <a:ext cx="672548" cy="327993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EAA94A6E-4792-47F8-A342-824E900B49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8704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ackground pattern&#10;&#10;Description automatically generated">
            <a:extLst>
              <a:ext uri="{FF2B5EF4-FFF2-40B4-BE49-F238E27FC236}">
                <a16:creationId xmlns:a16="http://schemas.microsoft.com/office/drawing/2014/main" id="{F1132D3D-D1F0-ED54-5424-DC1559A909B5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7091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0" r:id="rId2"/>
    <p:sldLayoutId id="2147483682" r:id="rId3"/>
    <p:sldLayoutId id="2147483683" r:id="rId4"/>
    <p:sldLayoutId id="2147483685" r:id="rId5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hape, rectangle&#10;&#10;Description automatically generated">
            <a:extLst>
              <a:ext uri="{FF2B5EF4-FFF2-40B4-BE49-F238E27FC236}">
                <a16:creationId xmlns:a16="http://schemas.microsoft.com/office/drawing/2014/main" id="{04B49CD7-8E74-1214-18DB-06381595E4FD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3732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84788907-2FF7-3140-236A-F4BEBEE7B7B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F9924CC-FCD9-E096-A3C7-BACA1FCAE8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052475"/>
      </p:ext>
    </p:extLst>
  </p:cSld>
  <p:clrMapOvr>
    <a:masterClrMapping/>
  </p:clrMapOvr>
</p:sld>
</file>

<file path=ppt/theme/theme1.xml><?xml version="1.0" encoding="utf-8"?>
<a:theme xmlns:a="http://schemas.openxmlformats.org/drawingml/2006/main" name="Covers/Back Covers">
  <a:themeElements>
    <a:clrScheme name="Custom 1">
      <a:dk1>
        <a:srgbClr val="1A1818"/>
      </a:dk1>
      <a:lt1>
        <a:srgbClr val="FFFFFF"/>
      </a:lt1>
      <a:dk2>
        <a:srgbClr val="002755"/>
      </a:dk2>
      <a:lt2>
        <a:srgbClr val="E7E6E6"/>
      </a:lt2>
      <a:accent1>
        <a:srgbClr val="025984"/>
      </a:accent1>
      <a:accent2>
        <a:srgbClr val="00B3E1"/>
      </a:accent2>
      <a:accent3>
        <a:srgbClr val="77767A"/>
      </a:accent3>
      <a:accent4>
        <a:srgbClr val="FEA300"/>
      </a:accent4>
      <a:accent5>
        <a:srgbClr val="7C2482"/>
      </a:accent5>
      <a:accent6>
        <a:srgbClr val="002755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ection Divider">
  <a:themeElements>
    <a:clrScheme name="Custom 1">
      <a:dk1>
        <a:srgbClr val="1A1818"/>
      </a:dk1>
      <a:lt1>
        <a:srgbClr val="FFFFFF"/>
      </a:lt1>
      <a:dk2>
        <a:srgbClr val="002755"/>
      </a:dk2>
      <a:lt2>
        <a:srgbClr val="E7E6E6"/>
      </a:lt2>
      <a:accent1>
        <a:srgbClr val="025984"/>
      </a:accent1>
      <a:accent2>
        <a:srgbClr val="00B3E1"/>
      </a:accent2>
      <a:accent3>
        <a:srgbClr val="77767A"/>
      </a:accent3>
      <a:accent4>
        <a:srgbClr val="FEA300"/>
      </a:accent4>
      <a:accent5>
        <a:srgbClr val="7C2482"/>
      </a:accent5>
      <a:accent6>
        <a:srgbClr val="002755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Slides-Background">
  <a:themeElements>
    <a:clrScheme name="Custom 1">
      <a:dk1>
        <a:srgbClr val="1A1818"/>
      </a:dk1>
      <a:lt1>
        <a:srgbClr val="FFFFFF"/>
      </a:lt1>
      <a:dk2>
        <a:srgbClr val="002755"/>
      </a:dk2>
      <a:lt2>
        <a:srgbClr val="E7E6E6"/>
      </a:lt2>
      <a:accent1>
        <a:srgbClr val="025984"/>
      </a:accent1>
      <a:accent2>
        <a:srgbClr val="00B3E1"/>
      </a:accent2>
      <a:accent3>
        <a:srgbClr val="77767A"/>
      </a:accent3>
      <a:accent4>
        <a:srgbClr val="FEA300"/>
      </a:accent4>
      <a:accent5>
        <a:srgbClr val="7C2482"/>
      </a:accent5>
      <a:accent6>
        <a:srgbClr val="002755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Slides-No Background">
  <a:themeElements>
    <a:clrScheme name="Custom 1">
      <a:dk1>
        <a:srgbClr val="1A1818"/>
      </a:dk1>
      <a:lt1>
        <a:srgbClr val="FFFFFF"/>
      </a:lt1>
      <a:dk2>
        <a:srgbClr val="002755"/>
      </a:dk2>
      <a:lt2>
        <a:srgbClr val="E7E6E6"/>
      </a:lt2>
      <a:accent1>
        <a:srgbClr val="025984"/>
      </a:accent1>
      <a:accent2>
        <a:srgbClr val="00B3E1"/>
      </a:accent2>
      <a:accent3>
        <a:srgbClr val="77767A"/>
      </a:accent3>
      <a:accent4>
        <a:srgbClr val="FEA300"/>
      </a:accent4>
      <a:accent5>
        <a:srgbClr val="7C2482"/>
      </a:accent5>
      <a:accent6>
        <a:srgbClr val="002755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599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Wingdings</vt:lpstr>
      <vt:lpstr>Covers/Back Covers</vt:lpstr>
      <vt:lpstr>Section Divider</vt:lpstr>
      <vt:lpstr>Slides-Background</vt:lpstr>
      <vt:lpstr>Slides-No Background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(Title slide layout)</dc:title>
  <dc:creator>Tara A McNally</dc:creator>
  <cp:lastModifiedBy>Kathleen Pagano</cp:lastModifiedBy>
  <cp:revision>134</cp:revision>
  <dcterms:created xsi:type="dcterms:W3CDTF">2022-01-04T18:43:57Z</dcterms:created>
  <dcterms:modified xsi:type="dcterms:W3CDTF">2022-05-25T13:12:48Z</dcterms:modified>
</cp:coreProperties>
</file>